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8"/>
  </p:notesMasterIdLst>
  <p:sldIdLst>
    <p:sldId id="258" r:id="rId3"/>
    <p:sldId id="295" r:id="rId4"/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5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94" r:id="rId26"/>
    <p:sldId id="284" r:id="rId27"/>
    <p:sldId id="285" r:id="rId28"/>
    <p:sldId id="286" r:id="rId29"/>
    <p:sldId id="287" r:id="rId30"/>
    <p:sldId id="288" r:id="rId31"/>
    <p:sldId id="289" r:id="rId32"/>
    <p:sldId id="296" r:id="rId33"/>
    <p:sldId id="290" r:id="rId34"/>
    <p:sldId id="297" r:id="rId35"/>
    <p:sldId id="291" r:id="rId36"/>
    <p:sldId id="273" r:id="rId37"/>
  </p:sldIdLst>
  <p:sldSz cx="18288000" cy="10287000"/>
  <p:notesSz cx="6858000" cy="9144000"/>
  <p:embeddedFontLst>
    <p:embeddedFont>
      <p:font typeface="Aptos Black" panose="020B0004020202020204" pitchFamily="34" charset="0"/>
      <p:bold r:id="rId39"/>
      <p:boldItalic r:id="rId40"/>
    </p:embeddedFont>
    <p:embeddedFont>
      <p:font typeface="Arial Black" panose="020B0A04020102020204" pitchFamily="34" charset="0"/>
      <p:bold r:id="rId41"/>
    </p:embeddedFont>
    <p:embeddedFont>
      <p:font typeface="Georgia Pro Condensed" panose="020B0604020202020204" charset="0"/>
      <p:regular r:id="rId42"/>
    </p:embeddedFont>
    <p:embeddedFont>
      <p:font typeface="Helvetica World" panose="020B0604020202020204" charset="0"/>
      <p:regular r:id="rId43"/>
    </p:embeddedFont>
    <p:embeddedFont>
      <p:font typeface="Helvetica World Bold" panose="020B0604020202020204" charset="0"/>
      <p:regular r:id="rId44"/>
    </p:embeddedFont>
    <p:embeddedFont>
      <p:font typeface="Trebuchet MS" panose="020B060302020202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gw/DGwjpj+cUHLs6Yz1Eq5XQ1u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65077-EDEB-42B6-9EF0-7EC22AC96A81}" v="5109" dt="2026-03-29T23:11:02.8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456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customschemas.google.com/relationships/presentationmetadata" Target="metadata"/><Relationship Id="rId55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sander Lopes Breda" userId="eff09b51cd90b263" providerId="LiveId" clId="{A4CF6FAB-5400-4593-87F6-EE3A750ACC42}"/>
    <pc:docChg chg="undo custSel addSld delSld modSld sldOrd">
      <pc:chgData name="Gilsander Lopes Breda" userId="eff09b51cd90b263" providerId="LiveId" clId="{A4CF6FAB-5400-4593-87F6-EE3A750ACC42}" dt="2026-03-29T23:08:00.392" v="10219"/>
      <pc:docMkLst>
        <pc:docMk/>
      </pc:docMkLst>
      <pc:sldChg chg="addSp delSp modSp mod modTransition setBg addAnim delAnim modAnim">
        <pc:chgData name="Gilsander Lopes Breda" userId="eff09b51cd90b263" providerId="LiveId" clId="{A4CF6FAB-5400-4593-87F6-EE3A750ACC42}" dt="2026-03-29T22:33:41.694" v="8835"/>
        <pc:sldMkLst>
          <pc:docMk/>
          <pc:sldMk cId="0" sldId="256"/>
        </pc:sldMkLst>
        <pc:spChg chg="add del mod">
          <ac:chgData name="Gilsander Lopes Breda" userId="eff09b51cd90b263" providerId="LiveId" clId="{A4CF6FAB-5400-4593-87F6-EE3A750ACC42}" dt="2026-03-29T14:00:54.136" v="162" actId="478"/>
          <ac:spMkLst>
            <pc:docMk/>
            <pc:sldMk cId="0" sldId="256"/>
            <ac:spMk id="2" creationId="{767BE6FA-6B61-0D41-95D7-EA1D3A5E6CF2}"/>
          </ac:spMkLst>
        </pc:spChg>
        <pc:spChg chg="add mod">
          <ac:chgData name="Gilsander Lopes Breda" userId="eff09b51cd90b263" providerId="LiveId" clId="{A4CF6FAB-5400-4593-87F6-EE3A750ACC42}" dt="2026-03-29T21:24:58.548" v="6247" actId="255"/>
          <ac:spMkLst>
            <pc:docMk/>
            <pc:sldMk cId="0" sldId="256"/>
            <ac:spMk id="5" creationId="{C96C1FEC-D28E-2476-2AFD-9FE8F779E245}"/>
          </ac:spMkLst>
        </pc:spChg>
        <pc:spChg chg="add mod">
          <ac:chgData name="Gilsander Lopes Breda" userId="eff09b51cd90b263" providerId="LiveId" clId="{A4CF6FAB-5400-4593-87F6-EE3A750ACC42}" dt="2026-03-29T21:24:43.028" v="6244" actId="12"/>
          <ac:spMkLst>
            <pc:docMk/>
            <pc:sldMk cId="0" sldId="256"/>
            <ac:spMk id="8" creationId="{9CAE81BC-3BCA-EFDC-AF9C-9A2D4E111D8F}"/>
          </ac:spMkLst>
        </pc:spChg>
        <pc:spChg chg="add mod">
          <ac:chgData name="Gilsander Lopes Breda" userId="eff09b51cd90b263" providerId="LiveId" clId="{A4CF6FAB-5400-4593-87F6-EE3A750ACC42}" dt="2026-03-29T21:24:51.191" v="6246" actId="1076"/>
          <ac:spMkLst>
            <pc:docMk/>
            <pc:sldMk cId="0" sldId="256"/>
            <ac:spMk id="10" creationId="{19B1753C-987D-E785-6AA8-7173274C5193}"/>
          </ac:spMkLst>
        </pc:spChg>
        <pc:spChg chg="del mod">
          <ac:chgData name="Gilsander Lopes Breda" userId="eff09b51cd90b263" providerId="LiveId" clId="{A4CF6FAB-5400-4593-87F6-EE3A750ACC42}" dt="2026-03-29T21:23:58.364" v="6234" actId="478"/>
          <ac:spMkLst>
            <pc:docMk/>
            <pc:sldMk cId="0" sldId="256"/>
            <ac:spMk id="84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21:15:27.477" v="5481" actId="339"/>
          <ac:spMkLst>
            <pc:docMk/>
            <pc:sldMk cId="0" sldId="256"/>
            <ac:spMk id="85" creationId="{00000000-0000-0000-0000-000000000000}"/>
          </ac:spMkLst>
        </pc:spChg>
        <pc:spChg chg="mod ord">
          <ac:chgData name="Gilsander Lopes Breda" userId="eff09b51cd90b263" providerId="LiveId" clId="{A4CF6FAB-5400-4593-87F6-EE3A750ACC42}" dt="2026-03-29T21:15:11.981" v="5424" actId="167"/>
          <ac:spMkLst>
            <pc:docMk/>
            <pc:sldMk cId="0" sldId="256"/>
            <ac:spMk id="89" creationId="{00000000-0000-0000-0000-000000000000}"/>
          </ac:spMkLst>
        </pc:spChg>
        <pc:spChg chg="mod ord">
          <ac:chgData name="Gilsander Lopes Breda" userId="eff09b51cd90b263" providerId="LiveId" clId="{A4CF6FAB-5400-4593-87F6-EE3A750ACC42}" dt="2026-03-29T21:15:09.312" v="5423" actId="167"/>
          <ac:spMkLst>
            <pc:docMk/>
            <pc:sldMk cId="0" sldId="256"/>
            <ac:spMk id="90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21:15:49.614" v="5516" actId="14861"/>
          <ac:spMkLst>
            <pc:docMk/>
            <pc:sldMk cId="0" sldId="256"/>
            <ac:spMk id="91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21:22:50.988" v="6219" actId="255"/>
          <ac:spMkLst>
            <pc:docMk/>
            <pc:sldMk cId="0" sldId="256"/>
            <ac:spMk id="92" creationId="{00000000-0000-0000-0000-000000000000}"/>
          </ac:spMkLst>
        </pc:spChg>
        <pc:grpChg chg="del">
          <ac:chgData name="Gilsander Lopes Breda" userId="eff09b51cd90b263" providerId="LiveId" clId="{A4CF6FAB-5400-4593-87F6-EE3A750ACC42}" dt="2026-03-29T14:01:25.097" v="171" actId="478"/>
          <ac:grpSpMkLst>
            <pc:docMk/>
            <pc:sldMk cId="0" sldId="256"/>
            <ac:grpSpMk id="86" creationId="{00000000-0000-0000-0000-000000000000}"/>
          </ac:grpSpMkLst>
        </pc:grpChg>
        <pc:cxnChg chg="add del">
          <ac:chgData name="Gilsander Lopes Breda" userId="eff09b51cd90b263" providerId="LiveId" clId="{A4CF6FAB-5400-4593-87F6-EE3A750ACC42}" dt="2026-03-29T21:15:35.952" v="5483" actId="478"/>
          <ac:cxnSpMkLst>
            <pc:docMk/>
            <pc:sldMk cId="0" sldId="256"/>
            <ac:cxnSpMk id="3" creationId="{A383988D-38A1-BA1A-CFC9-095E586EB714}"/>
          </ac:cxnSpMkLst>
        </pc:cxnChg>
        <pc:cxnChg chg="add del mod">
          <ac:chgData name="Gilsander Lopes Breda" userId="eff09b51cd90b263" providerId="LiveId" clId="{A4CF6FAB-5400-4593-87F6-EE3A750ACC42}" dt="2026-03-29T21:15:32.684" v="5482" actId="478"/>
          <ac:cxnSpMkLst>
            <pc:docMk/>
            <pc:sldMk cId="0" sldId="256"/>
            <ac:cxnSpMk id="4" creationId="{58167ADA-0003-F27C-DB86-6AE30D95BE5F}"/>
          </ac:cxnSpMkLst>
        </pc:cxnChg>
        <pc:cxnChg chg="add del mod">
          <ac:chgData name="Gilsander Lopes Breda" userId="eff09b51cd90b263" providerId="LiveId" clId="{A4CF6FAB-5400-4593-87F6-EE3A750ACC42}" dt="2026-03-29T21:22:21.323" v="6215" actId="478"/>
          <ac:cxnSpMkLst>
            <pc:docMk/>
            <pc:sldMk cId="0" sldId="256"/>
            <ac:cxnSpMk id="6" creationId="{BD08C347-40FD-46F0-C22A-24569A5FAC7C}"/>
          </ac:cxnSpMkLst>
        </pc:cxnChg>
      </pc:sldChg>
      <pc:sldChg chg="modSp mod modTransition addAnim delAnim modAnim">
        <pc:chgData name="Gilsander Lopes Breda" userId="eff09b51cd90b263" providerId="LiveId" clId="{A4CF6FAB-5400-4593-87F6-EE3A750ACC42}" dt="2026-03-29T22:33:51.552" v="8836"/>
        <pc:sldMkLst>
          <pc:docMk/>
          <pc:sldMk cId="0" sldId="257"/>
        </pc:sldMkLst>
        <pc:spChg chg="mod">
          <ac:chgData name="Gilsander Lopes Breda" userId="eff09b51cd90b263" providerId="LiveId" clId="{A4CF6FAB-5400-4593-87F6-EE3A750ACC42}" dt="2026-03-29T21:28:52.810" v="6367" actId="1076"/>
          <ac:spMkLst>
            <pc:docMk/>
            <pc:sldMk cId="0" sldId="257"/>
            <ac:spMk id="4" creationId="{38158B5F-F128-3F77-0FD9-3A7D84DAB2EA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57"/>
            <ac:spMk id="5" creationId="{2C45CF74-920D-057C-1EB7-44D0CBEF0CCF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57"/>
            <ac:spMk id="97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57"/>
            <ac:spMk id="98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57"/>
            <ac:spMk id="99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21:16:07.745" v="5550" actId="14861"/>
          <ac:spMkLst>
            <pc:docMk/>
            <pc:sldMk cId="0" sldId="257"/>
            <ac:spMk id="103" creationId="{00000000-0000-0000-0000-000000000000}"/>
          </ac:spMkLst>
        </pc:spChg>
      </pc:sldChg>
      <pc:sldChg chg="addSp delSp modSp mod ord modTransition">
        <pc:chgData name="Gilsander Lopes Breda" userId="eff09b51cd90b263" providerId="LiveId" clId="{A4CF6FAB-5400-4593-87F6-EE3A750ACC42}" dt="2026-03-29T22:32:52.510" v="8833"/>
        <pc:sldMkLst>
          <pc:docMk/>
          <pc:sldMk cId="398920822" sldId="258"/>
        </pc:sldMkLst>
        <pc:spChg chg="add mod">
          <ac:chgData name="Gilsander Lopes Breda" userId="eff09b51cd90b263" providerId="LiveId" clId="{A4CF6FAB-5400-4593-87F6-EE3A750ACC42}" dt="2026-03-29T21:18:40.997" v="5613"/>
          <ac:spMkLst>
            <pc:docMk/>
            <pc:sldMk cId="398920822" sldId="258"/>
            <ac:spMk id="2" creationId="{B228CDD4-B9BE-F722-9FF3-1074FA85AED3}"/>
          </ac:spMkLst>
        </pc:spChg>
        <pc:spChg chg="del mod">
          <ac:chgData name="Gilsander Lopes Breda" userId="eff09b51cd90b263" providerId="LiveId" clId="{A4CF6FAB-5400-4593-87F6-EE3A750ACC42}" dt="2026-03-28T19:16:01.844" v="2" actId="478"/>
          <ac:spMkLst>
            <pc:docMk/>
            <pc:sldMk cId="398920822" sldId="258"/>
            <ac:spMk id="2" creationId="{B3D892AD-FFB8-5BE5-9103-E4F90BC5CB67}"/>
          </ac:spMkLst>
        </pc:spChg>
        <pc:spChg chg="add mod">
          <ac:chgData name="Gilsander Lopes Breda" userId="eff09b51cd90b263" providerId="LiveId" clId="{A4CF6FAB-5400-4593-87F6-EE3A750ACC42}" dt="2026-03-28T19:16:27.377" v="10"/>
          <ac:spMkLst>
            <pc:docMk/>
            <pc:sldMk cId="398920822" sldId="258"/>
            <ac:spMk id="3" creationId="{D412A6F1-C25F-331B-8EEF-8080C8A412AA}"/>
          </ac:spMkLst>
        </pc:spChg>
        <pc:spChg chg="del mod">
          <ac:chgData name="Gilsander Lopes Breda" userId="eff09b51cd90b263" providerId="LiveId" clId="{A4CF6FAB-5400-4593-87F6-EE3A750ACC42}" dt="2026-03-28T19:16:56.250" v="17" actId="478"/>
          <ac:spMkLst>
            <pc:docMk/>
            <pc:sldMk cId="398920822" sldId="258"/>
            <ac:spMk id="4" creationId="{C433BD86-0046-60EE-F969-FE3B81F467CA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398920822" sldId="258"/>
            <ac:spMk id="5" creationId="{5316E7FA-6F93-C5A5-8147-4B3696D7199F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398920822" sldId="258"/>
            <ac:spMk id="6" creationId="{9ED06830-1F5F-4EE5-2A06-DB0A02F7E6C4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398920822" sldId="258"/>
            <ac:spMk id="97" creationId="{7920BA2D-A324-83CC-99FB-1B0046A6CBCC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398920822" sldId="258"/>
            <ac:spMk id="98" creationId="{5D7FA64C-39D2-EC36-A657-17766A4A1954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398920822" sldId="258"/>
            <ac:spMk id="99" creationId="{D9BF042B-03F8-C4B2-115B-86850D2A0708}"/>
          </ac:spMkLst>
        </pc:spChg>
        <pc:spChg chg="del mod">
          <ac:chgData name="Gilsander Lopes Breda" userId="eff09b51cd90b263" providerId="LiveId" clId="{A4CF6FAB-5400-4593-87F6-EE3A750ACC42}" dt="2026-03-29T21:18:40.375" v="5612" actId="478"/>
          <ac:spMkLst>
            <pc:docMk/>
            <pc:sldMk cId="398920822" sldId="258"/>
            <ac:spMk id="103" creationId="{EAB65C9A-413E-3300-0603-CC0896827375}"/>
          </ac:spMkLst>
        </pc:spChg>
      </pc:sldChg>
      <pc:sldChg chg="addSp delSp modSp mod modTransition modAnim">
        <pc:chgData name="Gilsander Lopes Breda" userId="eff09b51cd90b263" providerId="LiveId" clId="{A4CF6FAB-5400-4593-87F6-EE3A750ACC42}" dt="2026-03-29T22:39:30.557" v="8880"/>
        <pc:sldMkLst>
          <pc:docMk/>
          <pc:sldMk cId="553446226" sldId="259"/>
        </pc:sldMkLst>
        <pc:spChg chg="mod topLvl">
          <ac:chgData name="Gilsander Lopes Breda" userId="eff09b51cd90b263" providerId="LiveId" clId="{A4CF6FAB-5400-4593-87F6-EE3A750ACC42}" dt="2026-03-29T22:38:52.807" v="8873" actId="165"/>
          <ac:spMkLst>
            <pc:docMk/>
            <pc:sldMk cId="553446226" sldId="259"/>
            <ac:spMk id="4" creationId="{1087A161-4D3B-4065-A4A2-24E69DE528D6}"/>
          </ac:spMkLst>
        </pc:spChg>
        <pc:spChg chg="mod topLvl">
          <ac:chgData name="Gilsander Lopes Breda" userId="eff09b51cd90b263" providerId="LiveId" clId="{A4CF6FAB-5400-4593-87F6-EE3A750ACC42}" dt="2026-03-29T22:38:52.807" v="8873" actId="165"/>
          <ac:spMkLst>
            <pc:docMk/>
            <pc:sldMk cId="553446226" sldId="259"/>
            <ac:spMk id="5" creationId="{DAA4C06D-0AEF-F389-4EC6-F857BC063385}"/>
          </ac:spMkLst>
        </pc:spChg>
        <pc:spChg chg="add mod">
          <ac:chgData name="Gilsander Lopes Breda" userId="eff09b51cd90b263" providerId="LiveId" clId="{A4CF6FAB-5400-4593-87F6-EE3A750ACC42}" dt="2026-03-29T21:16:26.863" v="5553" actId="1076"/>
          <ac:spMkLst>
            <pc:docMk/>
            <pc:sldMk cId="553446226" sldId="259"/>
            <ac:spMk id="8" creationId="{204248D7-E8A3-DE3F-B658-E52DD3E49D40}"/>
          </ac:spMkLst>
        </pc:spChg>
        <pc:spChg chg="add mod">
          <ac:chgData name="Gilsander Lopes Breda" userId="eff09b51cd90b263" providerId="LiveId" clId="{A4CF6FAB-5400-4593-87F6-EE3A750ACC42}" dt="2026-03-29T21:16:30.387" v="5555"/>
          <ac:spMkLst>
            <pc:docMk/>
            <pc:sldMk cId="553446226" sldId="259"/>
            <ac:spMk id="9" creationId="{69616497-B5ED-0B24-E7CA-B2E1FB36BE8C}"/>
          </ac:spMkLst>
        </pc:spChg>
        <pc:spChg chg="add del mod">
          <ac:chgData name="Gilsander Lopes Breda" userId="eff09b51cd90b263" providerId="LiveId" clId="{A4CF6FAB-5400-4593-87F6-EE3A750ACC42}" dt="2026-03-29T21:36:05.826" v="6569" actId="478"/>
          <ac:spMkLst>
            <pc:docMk/>
            <pc:sldMk cId="553446226" sldId="259"/>
            <ac:spMk id="11" creationId="{F9022ABA-D130-40A3-7747-8B9B17F00B26}"/>
          </ac:spMkLst>
        </pc:spChg>
        <pc:spChg chg="add mod">
          <ac:chgData name="Gilsander Lopes Breda" userId="eff09b51cd90b263" providerId="LiveId" clId="{A4CF6FAB-5400-4593-87F6-EE3A750ACC42}" dt="2026-03-29T21:49:32.856" v="6709" actId="1076"/>
          <ac:spMkLst>
            <pc:docMk/>
            <pc:sldMk cId="553446226" sldId="259"/>
            <ac:spMk id="12" creationId="{F9309FFC-17FB-3121-0A9E-48FBC432FEF4}"/>
          </ac:spMkLst>
        </pc:spChg>
        <pc:spChg chg="add del mod">
          <ac:chgData name="Gilsander Lopes Breda" userId="eff09b51cd90b263" providerId="LiveId" clId="{A4CF6FAB-5400-4593-87F6-EE3A750ACC42}" dt="2026-03-29T21:32:19.059" v="6441" actId="478"/>
          <ac:spMkLst>
            <pc:docMk/>
            <pc:sldMk cId="553446226" sldId="259"/>
            <ac:spMk id="97" creationId="{FC5902CB-1723-41B7-1853-57B26EFF9C80}"/>
          </ac:spMkLst>
        </pc:spChg>
        <pc:spChg chg="add del mod ord">
          <ac:chgData name="Gilsander Lopes Breda" userId="eff09b51cd90b263" providerId="LiveId" clId="{A4CF6FAB-5400-4593-87F6-EE3A750ACC42}" dt="2026-03-29T21:31:55.017" v="6436" actId="167"/>
          <ac:spMkLst>
            <pc:docMk/>
            <pc:sldMk cId="553446226" sldId="259"/>
            <ac:spMk id="98" creationId="{D5E5D2DA-AE57-7D92-0649-74F4ED2AA6C8}"/>
          </ac:spMkLst>
        </pc:spChg>
        <pc:spChg chg="mod ord">
          <ac:chgData name="Gilsander Lopes Breda" userId="eff09b51cd90b263" providerId="LiveId" clId="{A4CF6FAB-5400-4593-87F6-EE3A750ACC42}" dt="2026-03-29T21:34:01.312" v="6563" actId="167"/>
          <ac:spMkLst>
            <pc:docMk/>
            <pc:sldMk cId="553446226" sldId="259"/>
            <ac:spMk id="99" creationId="{3A57BD98-E43C-A182-468C-D3860AD4FE33}"/>
          </ac:spMkLst>
        </pc:spChg>
        <pc:spChg chg="del mod">
          <ac:chgData name="Gilsander Lopes Breda" userId="eff09b51cd90b263" providerId="LiveId" clId="{A4CF6FAB-5400-4593-87F6-EE3A750ACC42}" dt="2026-03-29T21:16:29.338" v="5554" actId="478"/>
          <ac:spMkLst>
            <pc:docMk/>
            <pc:sldMk cId="553446226" sldId="259"/>
            <ac:spMk id="103" creationId="{DEC7BC54-1EA2-08A6-A4E3-51F771899B55}"/>
          </ac:spMkLst>
        </pc:spChg>
        <pc:grpChg chg="del mod ord">
          <ac:chgData name="Gilsander Lopes Breda" userId="eff09b51cd90b263" providerId="LiveId" clId="{A4CF6FAB-5400-4593-87F6-EE3A750ACC42}" dt="2026-03-29T22:38:52.807" v="8873" actId="165"/>
          <ac:grpSpMkLst>
            <pc:docMk/>
            <pc:sldMk cId="553446226" sldId="259"/>
            <ac:grpSpMk id="2" creationId="{388B02E2-9370-719B-03A4-4BD31DB77D9D}"/>
          </ac:grpSpMkLst>
        </pc:grpChg>
        <pc:grpChg chg="del mod topLvl">
          <ac:chgData name="Gilsander Lopes Breda" userId="eff09b51cd90b263" providerId="LiveId" clId="{A4CF6FAB-5400-4593-87F6-EE3A750ACC42}" dt="2026-03-29T22:39:06.393" v="8875" actId="165"/>
          <ac:grpSpMkLst>
            <pc:docMk/>
            <pc:sldMk cId="553446226" sldId="259"/>
            <ac:grpSpMk id="3" creationId="{95AF83EE-B2C0-73E5-475A-34D85EB20F67}"/>
          </ac:grpSpMkLst>
        </pc:grpChg>
        <pc:picChg chg="mod topLvl">
          <ac:chgData name="Gilsander Lopes Breda" userId="eff09b51cd90b263" providerId="LiveId" clId="{A4CF6FAB-5400-4593-87F6-EE3A750ACC42}" dt="2026-03-29T22:39:06.393" v="8875" actId="165"/>
          <ac:picMkLst>
            <pc:docMk/>
            <pc:sldMk cId="553446226" sldId="259"/>
            <ac:picMk id="6" creationId="{F8B2D99C-71A0-5EE5-7910-F1329CFE39B8}"/>
          </ac:picMkLst>
        </pc:picChg>
        <pc:picChg chg="mod topLvl">
          <ac:chgData name="Gilsander Lopes Breda" userId="eff09b51cd90b263" providerId="LiveId" clId="{A4CF6FAB-5400-4593-87F6-EE3A750ACC42}" dt="2026-03-29T22:39:06.393" v="8875" actId="165"/>
          <ac:picMkLst>
            <pc:docMk/>
            <pc:sldMk cId="553446226" sldId="259"/>
            <ac:picMk id="7" creationId="{30BDE039-7518-0267-A53B-7654752BC0BF}"/>
          </ac:picMkLst>
        </pc:picChg>
      </pc:sldChg>
      <pc:sldChg chg="addSp delSp modSp mod modTransition modAnim">
        <pc:chgData name="Gilsander Lopes Breda" userId="eff09b51cd90b263" providerId="LiveId" clId="{A4CF6FAB-5400-4593-87F6-EE3A750ACC42}" dt="2026-03-29T22:34:06.523" v="8838"/>
        <pc:sldMkLst>
          <pc:docMk/>
          <pc:sldMk cId="252220291" sldId="260"/>
        </pc:sldMkLst>
        <pc:spChg chg="mod">
          <ac:chgData name="Gilsander Lopes Breda" userId="eff09b51cd90b263" providerId="LiveId" clId="{A4CF6FAB-5400-4593-87F6-EE3A750ACC42}" dt="2026-03-29T21:54:41.704" v="6742" actId="6549"/>
          <ac:spMkLst>
            <pc:docMk/>
            <pc:sldMk cId="252220291" sldId="260"/>
            <ac:spMk id="5" creationId="{6C446B50-188A-6236-2BC6-C8A5BBCFC499}"/>
          </ac:spMkLst>
        </pc:spChg>
        <pc:spChg chg="mod">
          <ac:chgData name="Gilsander Lopes Breda" userId="eff09b51cd90b263" providerId="LiveId" clId="{A4CF6FAB-5400-4593-87F6-EE3A750ACC42}" dt="2026-03-29T21:50:46.099" v="6722" actId="1076"/>
          <ac:spMkLst>
            <pc:docMk/>
            <pc:sldMk cId="252220291" sldId="260"/>
            <ac:spMk id="6" creationId="{E9ADA2E0-7E5E-1D65-5BB1-ECA334C0EBBB}"/>
          </ac:spMkLst>
        </pc:spChg>
        <pc:spChg chg="mod">
          <ac:chgData name="Gilsander Lopes Breda" userId="eff09b51cd90b263" providerId="LiveId" clId="{A4CF6FAB-5400-4593-87F6-EE3A750ACC42}" dt="2026-03-29T21:35:13.326" v="6565" actId="255"/>
          <ac:spMkLst>
            <pc:docMk/>
            <pc:sldMk cId="252220291" sldId="260"/>
            <ac:spMk id="7" creationId="{9D9EAA26-7D74-C1FF-E233-E9ADA5B4AFE0}"/>
          </ac:spMkLst>
        </pc:spChg>
        <pc:spChg chg="mod">
          <ac:chgData name="Gilsander Lopes Breda" userId="eff09b51cd90b263" providerId="LiveId" clId="{A4CF6FAB-5400-4593-87F6-EE3A750ACC42}" dt="2026-03-29T21:34:43.637" v="6564" actId="692"/>
          <ac:spMkLst>
            <pc:docMk/>
            <pc:sldMk cId="252220291" sldId="260"/>
            <ac:spMk id="8" creationId="{7E212408-CF31-4576-71CC-4E39022C4F7A}"/>
          </ac:spMkLst>
        </pc:spChg>
        <pc:spChg chg="mod">
          <ac:chgData name="Gilsander Lopes Breda" userId="eff09b51cd90b263" providerId="LiveId" clId="{A4CF6FAB-5400-4593-87F6-EE3A750ACC42}" dt="2026-03-29T21:34:43.637" v="6564" actId="692"/>
          <ac:spMkLst>
            <pc:docMk/>
            <pc:sldMk cId="252220291" sldId="260"/>
            <ac:spMk id="9" creationId="{CCCD201A-4313-F345-C068-753B32F1874E}"/>
          </ac:spMkLst>
        </pc:spChg>
        <pc:spChg chg="mod">
          <ac:chgData name="Gilsander Lopes Breda" userId="eff09b51cd90b263" providerId="LiveId" clId="{A4CF6FAB-5400-4593-87F6-EE3A750ACC42}" dt="2026-03-29T21:53:17.578" v="6735" actId="14100"/>
          <ac:spMkLst>
            <pc:docMk/>
            <pc:sldMk cId="252220291" sldId="260"/>
            <ac:spMk id="10" creationId="{A3CA58ED-A815-5BE5-F52B-7D3570BE95D9}"/>
          </ac:spMkLst>
        </pc:spChg>
        <pc:spChg chg="mod">
          <ac:chgData name="Gilsander Lopes Breda" userId="eff09b51cd90b263" providerId="LiveId" clId="{A4CF6FAB-5400-4593-87F6-EE3A750ACC42}" dt="2026-03-29T21:34:43.637" v="6564" actId="692"/>
          <ac:spMkLst>
            <pc:docMk/>
            <pc:sldMk cId="252220291" sldId="260"/>
            <ac:spMk id="11" creationId="{1B9C2CC6-C150-7AB4-21E0-82DEF999DBBB}"/>
          </ac:spMkLst>
        </pc:spChg>
        <pc:spChg chg="add mod">
          <ac:chgData name="Gilsander Lopes Breda" userId="eff09b51cd90b263" providerId="LiveId" clId="{A4CF6FAB-5400-4593-87F6-EE3A750ACC42}" dt="2026-03-29T21:16:34.242" v="5557"/>
          <ac:spMkLst>
            <pc:docMk/>
            <pc:sldMk cId="252220291" sldId="260"/>
            <ac:spMk id="12" creationId="{150B63CB-3A17-C548-6835-9C186AD4D754}"/>
          </ac:spMkLst>
        </pc:spChg>
        <pc:spChg chg="add del mod">
          <ac:chgData name="Gilsander Lopes Breda" userId="eff09b51cd90b263" providerId="LiveId" clId="{A4CF6FAB-5400-4593-87F6-EE3A750ACC42}" dt="2026-03-29T21:52:16.410" v="6730" actId="11529"/>
          <ac:spMkLst>
            <pc:docMk/>
            <pc:sldMk cId="252220291" sldId="260"/>
            <ac:spMk id="13" creationId="{F8A2802E-5568-5D46-FE83-E8006E7BCA81}"/>
          </ac:spMkLst>
        </pc:spChg>
        <pc:spChg chg="add del mod">
          <ac:chgData name="Gilsander Lopes Breda" userId="eff09b51cd90b263" providerId="LiveId" clId="{A4CF6FAB-5400-4593-87F6-EE3A750ACC42}" dt="2026-03-29T21:54:20.820" v="6741" actId="11529"/>
          <ac:spMkLst>
            <pc:docMk/>
            <pc:sldMk cId="252220291" sldId="260"/>
            <ac:spMk id="14" creationId="{C507CB24-D3F5-7139-B4B2-41ABDD64BA7E}"/>
          </ac:spMkLst>
        </pc:spChg>
        <pc:spChg chg="add del">
          <ac:chgData name="Gilsander Lopes Breda" userId="eff09b51cd90b263" providerId="LiveId" clId="{A4CF6FAB-5400-4593-87F6-EE3A750ACC42}" dt="2026-03-29T21:54:19.669" v="6739" actId="11529"/>
          <ac:spMkLst>
            <pc:docMk/>
            <pc:sldMk cId="252220291" sldId="260"/>
            <ac:spMk id="15" creationId="{3ECC8D91-EFE2-89E4-7A8B-AE983B6FCD05}"/>
          </ac:spMkLst>
        </pc:spChg>
        <pc:spChg chg="mod ord topLvl">
          <ac:chgData name="Gilsander Lopes Breda" userId="eff09b51cd90b263" providerId="LiveId" clId="{A4CF6FAB-5400-4593-87F6-EE3A750ACC42}" dt="2026-03-29T22:02:09.806" v="7042" actId="164"/>
          <ac:spMkLst>
            <pc:docMk/>
            <pc:sldMk cId="252220291" sldId="260"/>
            <ac:spMk id="19" creationId="{AD7065A9-6DA2-5ADB-B7BD-6CC5F4B927A8}"/>
          </ac:spMkLst>
        </pc:spChg>
        <pc:spChg chg="mod ord topLvl">
          <ac:chgData name="Gilsander Lopes Breda" userId="eff09b51cd90b263" providerId="LiveId" clId="{A4CF6FAB-5400-4593-87F6-EE3A750ACC42}" dt="2026-03-29T22:01:39.843" v="7037" actId="164"/>
          <ac:spMkLst>
            <pc:docMk/>
            <pc:sldMk cId="252220291" sldId="260"/>
            <ac:spMk id="20" creationId="{C9E7627C-2B34-A53D-C0C5-758BB061859A}"/>
          </ac:spMkLst>
        </pc:spChg>
        <pc:spChg chg="mod topLvl">
          <ac:chgData name="Gilsander Lopes Breda" userId="eff09b51cd90b263" providerId="LiveId" clId="{A4CF6FAB-5400-4593-87F6-EE3A750ACC42}" dt="2026-03-29T22:02:33.657" v="7048" actId="1076"/>
          <ac:spMkLst>
            <pc:docMk/>
            <pc:sldMk cId="252220291" sldId="260"/>
            <ac:spMk id="21" creationId="{4D6926E0-D49A-6983-D148-CB8129A16637}"/>
          </ac:spMkLst>
        </pc:spChg>
        <pc:spChg chg="mod ord topLvl">
          <ac:chgData name="Gilsander Lopes Breda" userId="eff09b51cd90b263" providerId="LiveId" clId="{A4CF6FAB-5400-4593-87F6-EE3A750ACC42}" dt="2026-03-29T22:02:24.229" v="7045" actId="1076"/>
          <ac:spMkLst>
            <pc:docMk/>
            <pc:sldMk cId="252220291" sldId="260"/>
            <ac:spMk id="22" creationId="{991CD6A3-F602-4428-9626-7500FC70A5D4}"/>
          </ac:spMkLst>
        </pc:spChg>
        <pc:spChg chg="mod topLvl">
          <ac:chgData name="Gilsander Lopes Breda" userId="eff09b51cd90b263" providerId="LiveId" clId="{A4CF6FAB-5400-4593-87F6-EE3A750ACC42}" dt="2026-03-29T22:02:30.571" v="7047" actId="1076"/>
          <ac:spMkLst>
            <pc:docMk/>
            <pc:sldMk cId="252220291" sldId="260"/>
            <ac:spMk id="23" creationId="{7BA5104A-30B1-3394-576F-550CD38116DC}"/>
          </ac:spMkLst>
        </pc:spChg>
        <pc:spChg chg="mod topLvl">
          <ac:chgData name="Gilsander Lopes Breda" userId="eff09b51cd90b263" providerId="LiveId" clId="{A4CF6FAB-5400-4593-87F6-EE3A750ACC42}" dt="2026-03-29T22:00:29.409" v="7028" actId="164"/>
          <ac:spMkLst>
            <pc:docMk/>
            <pc:sldMk cId="252220291" sldId="260"/>
            <ac:spMk id="24" creationId="{1A527D35-1C75-615F-37BF-EA893AD44AA3}"/>
          </ac:spMkLst>
        </pc:spChg>
        <pc:spChg chg="mod topLvl">
          <ac:chgData name="Gilsander Lopes Breda" userId="eff09b51cd90b263" providerId="LiveId" clId="{A4CF6FAB-5400-4593-87F6-EE3A750ACC42}" dt="2026-03-29T22:02:27.463" v="7046" actId="1076"/>
          <ac:spMkLst>
            <pc:docMk/>
            <pc:sldMk cId="252220291" sldId="260"/>
            <ac:spMk id="25" creationId="{BF79A885-016D-572A-AEE3-5FE322D7C6EC}"/>
          </ac:spMkLst>
        </pc:spChg>
        <pc:spChg chg="del mod">
          <ac:chgData name="Gilsander Lopes Breda" userId="eff09b51cd90b263" providerId="LiveId" clId="{A4CF6FAB-5400-4593-87F6-EE3A750ACC42}" dt="2026-03-29T14:07:04.090" v="339" actId="478"/>
          <ac:spMkLst>
            <pc:docMk/>
            <pc:sldMk cId="252220291" sldId="260"/>
            <ac:spMk id="97" creationId="{7921A2DE-F49D-09DA-3658-18B02663B7A5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252220291" sldId="260"/>
            <ac:spMk id="98" creationId="{699653E0-3DBF-5116-12BA-11061A023A04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252220291" sldId="260"/>
            <ac:spMk id="99" creationId="{3EFA310C-9FC7-F2E5-FA48-1F386F5585D1}"/>
          </ac:spMkLst>
        </pc:spChg>
        <pc:spChg chg="del mod">
          <ac:chgData name="Gilsander Lopes Breda" userId="eff09b51cd90b263" providerId="LiveId" clId="{A4CF6FAB-5400-4593-87F6-EE3A750ACC42}" dt="2026-03-29T21:16:33.810" v="5556" actId="478"/>
          <ac:spMkLst>
            <pc:docMk/>
            <pc:sldMk cId="252220291" sldId="260"/>
            <ac:spMk id="103" creationId="{407E7035-F9A8-D92B-6D21-A43704EBD8CE}"/>
          </ac:spMkLst>
        </pc:spChg>
        <pc:grpChg chg="del mod">
          <ac:chgData name="Gilsander Lopes Breda" userId="eff09b51cd90b263" providerId="LiveId" clId="{A4CF6FAB-5400-4593-87F6-EE3A750ACC42}" dt="2026-03-29T21:54:47.382" v="6743" actId="478"/>
          <ac:grpSpMkLst>
            <pc:docMk/>
            <pc:sldMk cId="252220291" sldId="260"/>
            <ac:grpSpMk id="2" creationId="{6E24232E-91B9-DCD9-8AA8-85E7E29F1DBF}"/>
          </ac:grpSpMkLst>
        </pc:grpChg>
        <pc:grpChg chg="add del mod">
          <ac:chgData name="Gilsander Lopes Breda" userId="eff09b51cd90b263" providerId="LiveId" clId="{A4CF6FAB-5400-4593-87F6-EE3A750ACC42}" dt="2026-03-29T22:00:18.434" v="7027" actId="165"/>
          <ac:grpSpMkLst>
            <pc:docMk/>
            <pc:sldMk cId="252220291" sldId="260"/>
            <ac:grpSpMk id="16" creationId="{1136C464-D490-6C37-0DC7-480A5AB50815}"/>
          </ac:grpSpMkLst>
        </pc:grpChg>
        <pc:grpChg chg="add mod">
          <ac:chgData name="Gilsander Lopes Breda" userId="eff09b51cd90b263" providerId="LiveId" clId="{A4CF6FAB-5400-4593-87F6-EE3A750ACC42}" dt="2026-03-29T22:01:39.843" v="7037" actId="164"/>
          <ac:grpSpMkLst>
            <pc:docMk/>
            <pc:sldMk cId="252220291" sldId="260"/>
            <ac:grpSpMk id="26" creationId="{ADB70418-8F07-2909-3BDF-2A1DAE2F535D}"/>
          </ac:grpSpMkLst>
        </pc:grpChg>
        <pc:grpChg chg="add mod">
          <ac:chgData name="Gilsander Lopes Breda" userId="eff09b51cd90b263" providerId="LiveId" clId="{A4CF6FAB-5400-4593-87F6-EE3A750ACC42}" dt="2026-03-29T22:02:09.806" v="7042" actId="164"/>
          <ac:grpSpMkLst>
            <pc:docMk/>
            <pc:sldMk cId="252220291" sldId="260"/>
            <ac:grpSpMk id="27" creationId="{09915299-F5B5-5E8A-34B3-20A628A07234}"/>
          </ac:grpSpMkLst>
        </pc:grpChg>
        <pc:grpChg chg="add mod">
          <ac:chgData name="Gilsander Lopes Breda" userId="eff09b51cd90b263" providerId="LiveId" clId="{A4CF6FAB-5400-4593-87F6-EE3A750ACC42}" dt="2026-03-29T22:02:18.228" v="7043" actId="1076"/>
          <ac:grpSpMkLst>
            <pc:docMk/>
            <pc:sldMk cId="252220291" sldId="260"/>
            <ac:grpSpMk id="28" creationId="{DF36FCC5-61CF-975F-3723-D630088C5269}"/>
          </ac:grpSpMkLst>
        </pc:grpChg>
        <pc:picChg chg="add del mod">
          <ac:chgData name="Gilsander Lopes Breda" userId="eff09b51cd90b263" providerId="LiveId" clId="{A4CF6FAB-5400-4593-87F6-EE3A750ACC42}" dt="2026-03-29T21:52:29.614" v="6731" actId="2085"/>
          <ac:picMkLst>
            <pc:docMk/>
            <pc:sldMk cId="252220291" sldId="260"/>
            <ac:picMk id="3" creationId="{BCEABEB3-7A4E-68BE-6984-240E4EC88410}"/>
          </ac:picMkLst>
        </pc:picChg>
        <pc:picChg chg="mod">
          <ac:chgData name="Gilsander Lopes Breda" userId="eff09b51cd90b263" providerId="LiveId" clId="{A4CF6FAB-5400-4593-87F6-EE3A750ACC42}" dt="2026-03-29T21:52:34.732" v="6732" actId="2085"/>
          <ac:picMkLst>
            <pc:docMk/>
            <pc:sldMk cId="252220291" sldId="260"/>
            <ac:picMk id="4" creationId="{1423EE87-115B-9327-EEA1-9E71BEE05E95}"/>
          </ac:picMkLst>
        </pc:picChg>
        <pc:picChg chg="mod topLvl">
          <ac:chgData name="Gilsander Lopes Breda" userId="eff09b51cd90b263" providerId="LiveId" clId="{A4CF6FAB-5400-4593-87F6-EE3A750ACC42}" dt="2026-03-29T22:00:29.409" v="7028" actId="164"/>
          <ac:picMkLst>
            <pc:docMk/>
            <pc:sldMk cId="252220291" sldId="260"/>
            <ac:picMk id="17" creationId="{13FDD542-83E9-A738-A42B-EB7814A96C65}"/>
          </ac:picMkLst>
        </pc:picChg>
        <pc:picChg chg="mod ord topLvl">
          <ac:chgData name="Gilsander Lopes Breda" userId="eff09b51cd90b263" providerId="LiveId" clId="{A4CF6FAB-5400-4593-87F6-EE3A750ACC42}" dt="2026-03-29T22:01:01.105" v="7031" actId="167"/>
          <ac:picMkLst>
            <pc:docMk/>
            <pc:sldMk cId="252220291" sldId="260"/>
            <ac:picMk id="18" creationId="{90AAD2AB-37DE-AC53-3C62-53629ECB8D2B}"/>
          </ac:picMkLst>
        </pc:picChg>
      </pc:sldChg>
      <pc:sldChg chg="addSp delSp modSp mod modTransition modAnim">
        <pc:chgData name="Gilsander Lopes Breda" userId="eff09b51cd90b263" providerId="LiveId" clId="{A4CF6FAB-5400-4593-87F6-EE3A750ACC42}" dt="2026-03-29T22:34:14.212" v="8839"/>
        <pc:sldMkLst>
          <pc:docMk/>
          <pc:sldMk cId="3254970851" sldId="261"/>
        </pc:sldMkLst>
        <pc:spChg chg="add mod">
          <ac:chgData name="Gilsander Lopes Breda" userId="eff09b51cd90b263" providerId="LiveId" clId="{A4CF6FAB-5400-4593-87F6-EE3A750ACC42}" dt="2026-03-29T22:06:54.823" v="7158" actId="207"/>
          <ac:spMkLst>
            <pc:docMk/>
            <pc:sldMk cId="3254970851" sldId="261"/>
            <ac:spMk id="2" creationId="{19BACCB3-63DB-308A-EE34-DAA8532CEBF3}"/>
          </ac:spMkLst>
        </pc:spChg>
        <pc:spChg chg="add mod">
          <ac:chgData name="Gilsander Lopes Breda" userId="eff09b51cd90b263" providerId="LiveId" clId="{A4CF6FAB-5400-4593-87F6-EE3A750ACC42}" dt="2026-03-29T21:16:38.351" v="5559"/>
          <ac:spMkLst>
            <pc:docMk/>
            <pc:sldMk cId="3254970851" sldId="261"/>
            <ac:spMk id="3" creationId="{777176DA-E049-5392-6C75-F75E8E504BDC}"/>
          </ac:spMkLst>
        </pc:spChg>
        <pc:spChg chg="mod">
          <ac:chgData name="Gilsander Lopes Breda" userId="eff09b51cd90b263" providerId="LiveId" clId="{A4CF6FAB-5400-4593-87F6-EE3A750ACC42}" dt="2026-03-29T22:08:30.255" v="7273" actId="1076"/>
          <ac:spMkLst>
            <pc:docMk/>
            <pc:sldMk cId="3254970851" sldId="261"/>
            <ac:spMk id="12" creationId="{FE6654ED-A507-60B7-F75A-A5CDFFDCD814}"/>
          </ac:spMkLst>
        </pc:spChg>
        <pc:spChg chg="del mod">
          <ac:chgData name="Gilsander Lopes Breda" userId="eff09b51cd90b263" providerId="LiveId" clId="{A4CF6FAB-5400-4593-87F6-EE3A750ACC42}" dt="2026-03-29T20:32:52.114" v="1517" actId="478"/>
          <ac:spMkLst>
            <pc:docMk/>
            <pc:sldMk cId="3254970851" sldId="261"/>
            <ac:spMk id="97" creationId="{CBED0900-9800-EEC1-D8CA-8A3CE9F5F7A3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3254970851" sldId="261"/>
            <ac:spMk id="98" creationId="{7A9E0EA0-0CE9-1C52-39E7-95B0FB904B70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3254970851" sldId="261"/>
            <ac:spMk id="99" creationId="{5B9C95B8-81DF-0006-09BD-2D47A4B41526}"/>
          </ac:spMkLst>
        </pc:spChg>
        <pc:spChg chg="del mod">
          <ac:chgData name="Gilsander Lopes Breda" userId="eff09b51cd90b263" providerId="LiveId" clId="{A4CF6FAB-5400-4593-87F6-EE3A750ACC42}" dt="2026-03-29T21:16:37.905" v="5558" actId="478"/>
          <ac:spMkLst>
            <pc:docMk/>
            <pc:sldMk cId="3254970851" sldId="261"/>
            <ac:spMk id="103" creationId="{0D0E3170-CC1D-F460-58B3-D32FCBB683F6}"/>
          </ac:spMkLst>
        </pc:spChg>
      </pc:sldChg>
      <pc:sldChg chg="addSp delSp modSp mod modTransition">
        <pc:chgData name="Gilsander Lopes Breda" userId="eff09b51cd90b263" providerId="LiveId" clId="{A4CF6FAB-5400-4593-87F6-EE3A750ACC42}" dt="2026-03-29T22:34:23.517" v="8840"/>
        <pc:sldMkLst>
          <pc:docMk/>
          <pc:sldMk cId="3089554627" sldId="262"/>
        </pc:sldMkLst>
        <pc:spChg chg="add mod">
          <ac:chgData name="Gilsander Lopes Breda" userId="eff09b51cd90b263" providerId="LiveId" clId="{A4CF6FAB-5400-4593-87F6-EE3A750ACC42}" dt="2026-03-29T21:16:45.843" v="5561"/>
          <ac:spMkLst>
            <pc:docMk/>
            <pc:sldMk cId="3089554627" sldId="262"/>
            <ac:spMk id="3" creationId="{63F384CC-EE6D-D8D5-5EF6-BEA64C3C9575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3089554627" sldId="262"/>
            <ac:spMk id="97" creationId="{4D5FD4D1-B9C5-0412-05E6-DF5DF9035F5C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3089554627" sldId="262"/>
            <ac:spMk id="98" creationId="{ADE395F8-97BF-FEDC-D728-A81DCDD6A083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3089554627" sldId="262"/>
            <ac:spMk id="99" creationId="{95334C6B-E9F3-8819-7282-078F4A6425C0}"/>
          </ac:spMkLst>
        </pc:spChg>
        <pc:spChg chg="del mod">
          <ac:chgData name="Gilsander Lopes Breda" userId="eff09b51cd90b263" providerId="LiveId" clId="{A4CF6FAB-5400-4593-87F6-EE3A750ACC42}" dt="2026-03-29T21:16:45.423" v="5560" actId="478"/>
          <ac:spMkLst>
            <pc:docMk/>
            <pc:sldMk cId="3089554627" sldId="262"/>
            <ac:spMk id="103" creationId="{C6558BA4-57BD-C033-FA23-166424C59F71}"/>
          </ac:spMkLst>
        </pc:spChg>
        <pc:picChg chg="mod">
          <ac:chgData name="Gilsander Lopes Breda" userId="eff09b51cd90b263" providerId="LiveId" clId="{A4CF6FAB-5400-4593-87F6-EE3A750ACC42}" dt="2026-03-29T20:43:26.459" v="2274" actId="339"/>
          <ac:picMkLst>
            <pc:docMk/>
            <pc:sldMk cId="3089554627" sldId="262"/>
            <ac:picMk id="2" creationId="{A672090B-3A8B-5BFC-729E-82D8BCAC15C2}"/>
          </ac:picMkLst>
        </pc:picChg>
      </pc:sldChg>
      <pc:sldChg chg="addSp delSp modSp mod modTransition modAnim">
        <pc:chgData name="Gilsander Lopes Breda" userId="eff09b51cd90b263" providerId="LiveId" clId="{A4CF6FAB-5400-4593-87F6-EE3A750ACC42}" dt="2026-03-29T22:34:28.200" v="8841"/>
        <pc:sldMkLst>
          <pc:docMk/>
          <pc:sldMk cId="3052993471" sldId="263"/>
        </pc:sldMkLst>
        <pc:spChg chg="mod">
          <ac:chgData name="Gilsander Lopes Breda" userId="eff09b51cd90b263" providerId="LiveId" clId="{A4CF6FAB-5400-4593-87F6-EE3A750ACC42}" dt="2026-03-29T22:09:41.677" v="7378" actId="339"/>
          <ac:spMkLst>
            <pc:docMk/>
            <pc:sldMk cId="3052993471" sldId="263"/>
            <ac:spMk id="2" creationId="{5D738E57-B77F-452A-FAFB-2EB8B00FC275}"/>
          </ac:spMkLst>
        </pc:spChg>
        <pc:spChg chg="add mod">
          <ac:chgData name="Gilsander Lopes Breda" userId="eff09b51cd90b263" providerId="LiveId" clId="{A4CF6FAB-5400-4593-87F6-EE3A750ACC42}" dt="2026-03-29T21:16:50.720" v="5563"/>
          <ac:spMkLst>
            <pc:docMk/>
            <pc:sldMk cId="3052993471" sldId="263"/>
            <ac:spMk id="4" creationId="{9CA98B3A-8E50-DCD4-332A-E66F581294D3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3052993471" sldId="263"/>
            <ac:spMk id="97" creationId="{535EF3F1-D77A-4C58-CE22-BFD4F4DA76C4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3052993471" sldId="263"/>
            <ac:spMk id="98" creationId="{0C2AAF67-6E51-D6FE-A61B-7F1C73C6A9D5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3052993471" sldId="263"/>
            <ac:spMk id="99" creationId="{C5E6ECD6-EDA7-1E8B-BB46-FB9C6B63FB63}"/>
          </ac:spMkLst>
        </pc:spChg>
        <pc:spChg chg="del mod">
          <ac:chgData name="Gilsander Lopes Breda" userId="eff09b51cd90b263" providerId="LiveId" clId="{A4CF6FAB-5400-4593-87F6-EE3A750ACC42}" dt="2026-03-29T21:16:50.400" v="5562" actId="478"/>
          <ac:spMkLst>
            <pc:docMk/>
            <pc:sldMk cId="3052993471" sldId="263"/>
            <ac:spMk id="103" creationId="{CA1AC8E4-22CF-E111-22ED-34EBCB85106A}"/>
          </ac:spMkLst>
        </pc:spChg>
        <pc:picChg chg="mod">
          <ac:chgData name="Gilsander Lopes Breda" userId="eff09b51cd90b263" providerId="LiveId" clId="{A4CF6FAB-5400-4593-87F6-EE3A750ACC42}" dt="2026-03-29T20:44:18.421" v="2405" actId="339"/>
          <ac:picMkLst>
            <pc:docMk/>
            <pc:sldMk cId="3052993471" sldId="263"/>
            <ac:picMk id="3" creationId="{F0A60135-D548-A53B-CCAB-3200BB635E51}"/>
          </ac:picMkLst>
        </pc:picChg>
      </pc:sldChg>
      <pc:sldChg chg="addSp delSp modSp mod modTransition addAnim delAnim modAnim">
        <pc:chgData name="Gilsander Lopes Breda" userId="eff09b51cd90b263" providerId="LiveId" clId="{A4CF6FAB-5400-4593-87F6-EE3A750ACC42}" dt="2026-03-29T22:34:31.668" v="8842"/>
        <pc:sldMkLst>
          <pc:docMk/>
          <pc:sldMk cId="728284882" sldId="264"/>
        </pc:sldMkLst>
        <pc:spChg chg="mod">
          <ac:chgData name="Gilsander Lopes Breda" userId="eff09b51cd90b263" providerId="LiveId" clId="{A4CF6FAB-5400-4593-87F6-EE3A750ACC42}" dt="2026-03-29T22:13:07.828" v="7515" actId="339"/>
          <ac:spMkLst>
            <pc:docMk/>
            <pc:sldMk cId="728284882" sldId="264"/>
            <ac:spMk id="2" creationId="{619679A8-A945-D764-C1E4-CCA55F4DB7EE}"/>
          </ac:spMkLst>
        </pc:spChg>
        <pc:spChg chg="mod">
          <ac:chgData name="Gilsander Lopes Breda" userId="eff09b51cd90b263" providerId="LiveId" clId="{A4CF6FAB-5400-4593-87F6-EE3A750ACC42}" dt="2026-03-29T22:10:02.856" v="7380" actId="1076"/>
          <ac:spMkLst>
            <pc:docMk/>
            <pc:sldMk cId="728284882" sldId="264"/>
            <ac:spMk id="4" creationId="{CACE2AFD-0984-6EE1-1A57-C9119F34FAC7}"/>
          </ac:spMkLst>
        </pc:spChg>
        <pc:spChg chg="mod">
          <ac:chgData name="Gilsander Lopes Breda" userId="eff09b51cd90b263" providerId="LiveId" clId="{A4CF6FAB-5400-4593-87F6-EE3A750ACC42}" dt="2026-03-29T22:14:38.432" v="7716" actId="1076"/>
          <ac:spMkLst>
            <pc:docMk/>
            <pc:sldMk cId="728284882" sldId="264"/>
            <ac:spMk id="5" creationId="{25F2C74D-9BC6-9E80-816F-8A5E7980C1B8}"/>
          </ac:spMkLst>
        </pc:spChg>
        <pc:spChg chg="mod">
          <ac:chgData name="Gilsander Lopes Breda" userId="eff09b51cd90b263" providerId="LiveId" clId="{A4CF6FAB-5400-4593-87F6-EE3A750ACC42}" dt="2026-03-29T22:13:43.472" v="7632" actId="1076"/>
          <ac:spMkLst>
            <pc:docMk/>
            <pc:sldMk cId="728284882" sldId="264"/>
            <ac:spMk id="7" creationId="{3DFC2286-5E63-EB1A-FBEE-289A37A236A2}"/>
          </ac:spMkLst>
        </pc:spChg>
        <pc:spChg chg="mod">
          <ac:chgData name="Gilsander Lopes Breda" userId="eff09b51cd90b263" providerId="LiveId" clId="{A4CF6FAB-5400-4593-87F6-EE3A750ACC42}" dt="2026-03-29T22:13:07.828" v="7515" actId="339"/>
          <ac:spMkLst>
            <pc:docMk/>
            <pc:sldMk cId="728284882" sldId="264"/>
            <ac:spMk id="8" creationId="{D562CB21-7EAD-901A-E3DD-2F3AF71A3511}"/>
          </ac:spMkLst>
        </pc:spChg>
        <pc:spChg chg="add mod">
          <ac:chgData name="Gilsander Lopes Breda" userId="eff09b51cd90b263" providerId="LiveId" clId="{A4CF6FAB-5400-4593-87F6-EE3A750ACC42}" dt="2026-03-29T21:16:54.216" v="5565"/>
          <ac:spMkLst>
            <pc:docMk/>
            <pc:sldMk cId="728284882" sldId="264"/>
            <ac:spMk id="9" creationId="{77663DD2-FC04-37EB-7FC3-B02867CA4944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728284882" sldId="264"/>
            <ac:spMk id="97" creationId="{8172B942-4743-F052-2333-258DDEDB6659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728284882" sldId="264"/>
            <ac:spMk id="98" creationId="{53F0C4CC-CC96-40E4-450F-85DB7470A35A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728284882" sldId="264"/>
            <ac:spMk id="99" creationId="{2764374F-62D2-BFED-E511-E19D54ABEF24}"/>
          </ac:spMkLst>
        </pc:spChg>
        <pc:spChg chg="del mod">
          <ac:chgData name="Gilsander Lopes Breda" userId="eff09b51cd90b263" providerId="LiveId" clId="{A4CF6FAB-5400-4593-87F6-EE3A750ACC42}" dt="2026-03-29T21:16:53.851" v="5564" actId="478"/>
          <ac:spMkLst>
            <pc:docMk/>
            <pc:sldMk cId="728284882" sldId="264"/>
            <ac:spMk id="103" creationId="{1763F6C6-3A5A-4FBF-755A-B293BFD45197}"/>
          </ac:spMkLst>
        </pc:spChg>
        <pc:grpChg chg="add mod">
          <ac:chgData name="Gilsander Lopes Breda" userId="eff09b51cd90b263" providerId="LiveId" clId="{A4CF6FAB-5400-4593-87F6-EE3A750ACC42}" dt="2026-03-29T22:11:51.252" v="7412" actId="164"/>
          <ac:grpSpMkLst>
            <pc:docMk/>
            <pc:sldMk cId="728284882" sldId="264"/>
            <ac:grpSpMk id="10" creationId="{9D1269B7-2FE7-6FBC-4FA4-BE5F7E4A9705}"/>
          </ac:grpSpMkLst>
        </pc:grpChg>
        <pc:graphicFrameChg chg="mod modGraphic">
          <ac:chgData name="Gilsander Lopes Breda" userId="eff09b51cd90b263" providerId="LiveId" clId="{A4CF6FAB-5400-4593-87F6-EE3A750ACC42}" dt="2026-03-29T22:10:48.360" v="7402" actId="14861"/>
          <ac:graphicFrameMkLst>
            <pc:docMk/>
            <pc:sldMk cId="728284882" sldId="264"/>
            <ac:graphicFrameMk id="6" creationId="{4C772998-6DB5-7ACE-DC20-7483B6A23E89}"/>
          </ac:graphicFrameMkLst>
        </pc:graphicFrameChg>
        <pc:picChg chg="mod">
          <ac:chgData name="Gilsander Lopes Breda" userId="eff09b51cd90b263" providerId="LiveId" clId="{A4CF6FAB-5400-4593-87F6-EE3A750ACC42}" dt="2026-03-29T20:44:39.688" v="2470" actId="1076"/>
          <ac:picMkLst>
            <pc:docMk/>
            <pc:sldMk cId="728284882" sldId="264"/>
            <ac:picMk id="3" creationId="{73B81739-9D48-B716-1A5E-A01264E899F2}"/>
          </ac:picMkLst>
        </pc:picChg>
      </pc:sldChg>
      <pc:sldChg chg="addSp delSp modSp mod modTransition addAnim delAnim modAnim">
        <pc:chgData name="Gilsander Lopes Breda" userId="eff09b51cd90b263" providerId="LiveId" clId="{A4CF6FAB-5400-4593-87F6-EE3A750ACC42}" dt="2026-03-29T22:34:35.187" v="8843"/>
        <pc:sldMkLst>
          <pc:docMk/>
          <pc:sldMk cId="3964726085" sldId="265"/>
        </pc:sldMkLst>
        <pc:spChg chg="del mod">
          <ac:chgData name="Gilsander Lopes Breda" userId="eff09b51cd90b263" providerId="LiveId" clId="{A4CF6FAB-5400-4593-87F6-EE3A750ACC42}" dt="2026-03-29T22:15:28.035" v="7721" actId="478"/>
          <ac:spMkLst>
            <pc:docMk/>
            <pc:sldMk cId="3964726085" sldId="265"/>
            <ac:spMk id="2" creationId="{DF7AF8B1-A043-8AE4-3B6A-40BBD8D0708E}"/>
          </ac:spMkLst>
        </pc:spChg>
        <pc:spChg chg="mod">
          <ac:chgData name="Gilsander Lopes Breda" userId="eff09b51cd90b263" providerId="LiveId" clId="{A4CF6FAB-5400-4593-87F6-EE3A750ACC42}" dt="2026-03-29T22:17:40.565" v="7819" actId="1076"/>
          <ac:spMkLst>
            <pc:docMk/>
            <pc:sldMk cId="3964726085" sldId="265"/>
            <ac:spMk id="3" creationId="{E36401FB-4771-18F2-0AFE-4D4830994EC2}"/>
          </ac:spMkLst>
        </pc:spChg>
        <pc:spChg chg="mod">
          <ac:chgData name="Gilsander Lopes Breda" userId="eff09b51cd90b263" providerId="LiveId" clId="{A4CF6FAB-5400-4593-87F6-EE3A750ACC42}" dt="2026-03-29T22:18:15.651" v="7939" actId="339"/>
          <ac:spMkLst>
            <pc:docMk/>
            <pc:sldMk cId="3964726085" sldId="265"/>
            <ac:spMk id="4" creationId="{D82FBA2E-A0C7-FF92-198E-5053D4E750D5}"/>
          </ac:spMkLst>
        </pc:spChg>
        <pc:spChg chg="del mod">
          <ac:chgData name="Gilsander Lopes Breda" userId="eff09b51cd90b263" providerId="LiveId" clId="{A4CF6FAB-5400-4593-87F6-EE3A750ACC42}" dt="2026-03-29T22:15:31.019" v="7722" actId="478"/>
          <ac:spMkLst>
            <pc:docMk/>
            <pc:sldMk cId="3964726085" sldId="265"/>
            <ac:spMk id="6" creationId="{FBEC6603-FBF4-E021-14F1-8172800EA263}"/>
          </ac:spMkLst>
        </pc:spChg>
        <pc:spChg chg="del mod">
          <ac:chgData name="Gilsander Lopes Breda" userId="eff09b51cd90b263" providerId="LiveId" clId="{A4CF6FAB-5400-4593-87F6-EE3A750ACC42}" dt="2026-03-29T22:15:19.300" v="7718" actId="478"/>
          <ac:spMkLst>
            <pc:docMk/>
            <pc:sldMk cId="3964726085" sldId="265"/>
            <ac:spMk id="7" creationId="{780ABD25-43C5-7740-3C11-E1F6BCC69997}"/>
          </ac:spMkLst>
        </pc:spChg>
        <pc:spChg chg="add mod">
          <ac:chgData name="Gilsander Lopes Breda" userId="eff09b51cd90b263" providerId="LiveId" clId="{A4CF6FAB-5400-4593-87F6-EE3A750ACC42}" dt="2026-03-29T21:16:57.549" v="5567"/>
          <ac:spMkLst>
            <pc:docMk/>
            <pc:sldMk cId="3964726085" sldId="265"/>
            <ac:spMk id="9" creationId="{EB06E0CB-70A6-9A1E-3F22-C1E0E86C910F}"/>
          </ac:spMkLst>
        </pc:spChg>
        <pc:spChg chg="add mod">
          <ac:chgData name="Gilsander Lopes Breda" userId="eff09b51cd90b263" providerId="LiveId" clId="{A4CF6FAB-5400-4593-87F6-EE3A750ACC42}" dt="2026-03-29T22:15:36.586" v="7724" actId="1076"/>
          <ac:spMkLst>
            <pc:docMk/>
            <pc:sldMk cId="3964726085" sldId="265"/>
            <ac:spMk id="10" creationId="{D4CDA380-2856-33AC-22D9-9E2E517C9DB2}"/>
          </ac:spMkLst>
        </pc:spChg>
        <pc:spChg chg="mod">
          <ac:chgData name="Gilsander Lopes Breda" userId="eff09b51cd90b263" providerId="LiveId" clId="{A4CF6FAB-5400-4593-87F6-EE3A750ACC42}" dt="2026-03-29T22:15:32.860" v="7723"/>
          <ac:spMkLst>
            <pc:docMk/>
            <pc:sldMk cId="3964726085" sldId="265"/>
            <ac:spMk id="12" creationId="{5D8311AD-3087-9393-81E1-7D6135C41274}"/>
          </ac:spMkLst>
        </pc:spChg>
        <pc:spChg chg="mod">
          <ac:chgData name="Gilsander Lopes Breda" userId="eff09b51cd90b263" providerId="LiveId" clId="{A4CF6FAB-5400-4593-87F6-EE3A750ACC42}" dt="2026-03-29T22:15:32.860" v="7723"/>
          <ac:spMkLst>
            <pc:docMk/>
            <pc:sldMk cId="3964726085" sldId="265"/>
            <ac:spMk id="13" creationId="{F609F1D9-E779-74AA-343B-B91E6A00C116}"/>
          </ac:spMkLst>
        </pc:spChg>
        <pc:spChg chg="mod">
          <ac:chgData name="Gilsander Lopes Breda" userId="eff09b51cd90b263" providerId="LiveId" clId="{A4CF6FAB-5400-4593-87F6-EE3A750ACC42}" dt="2026-03-29T22:15:24.035" v="7720" actId="1076"/>
          <ac:spMkLst>
            <pc:docMk/>
            <pc:sldMk cId="3964726085" sldId="265"/>
            <ac:spMk id="97" creationId="{FA7893B7-0C67-2715-F099-A5AD2841C2AD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3964726085" sldId="265"/>
            <ac:spMk id="98" creationId="{D60088D7-ECEF-3016-4942-3F9C5FA78FD4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3964726085" sldId="265"/>
            <ac:spMk id="99" creationId="{56E20BAF-275E-EA0E-D0CC-5D8CF32DF337}"/>
          </ac:spMkLst>
        </pc:spChg>
        <pc:spChg chg="del mod">
          <ac:chgData name="Gilsander Lopes Breda" userId="eff09b51cd90b263" providerId="LiveId" clId="{A4CF6FAB-5400-4593-87F6-EE3A750ACC42}" dt="2026-03-29T21:16:57.236" v="5566" actId="478"/>
          <ac:spMkLst>
            <pc:docMk/>
            <pc:sldMk cId="3964726085" sldId="265"/>
            <ac:spMk id="103" creationId="{1AD23B4B-7CD0-EE73-9063-C5D31FB6207D}"/>
          </ac:spMkLst>
        </pc:spChg>
        <pc:grpChg chg="add mod">
          <ac:chgData name="Gilsander Lopes Breda" userId="eff09b51cd90b263" providerId="LiveId" clId="{A4CF6FAB-5400-4593-87F6-EE3A750ACC42}" dt="2026-03-29T22:15:36.586" v="7724" actId="1076"/>
          <ac:grpSpMkLst>
            <pc:docMk/>
            <pc:sldMk cId="3964726085" sldId="265"/>
            <ac:grpSpMk id="11" creationId="{62CD0002-6C3B-4FF4-278F-4D3615DDC7C5}"/>
          </ac:grpSpMkLst>
        </pc:grpChg>
        <pc:graphicFrameChg chg="mod modGraphic">
          <ac:chgData name="Gilsander Lopes Breda" userId="eff09b51cd90b263" providerId="LiveId" clId="{A4CF6FAB-5400-4593-87F6-EE3A750ACC42}" dt="2026-03-29T22:16:38.269" v="7764" actId="14861"/>
          <ac:graphicFrameMkLst>
            <pc:docMk/>
            <pc:sldMk cId="3964726085" sldId="265"/>
            <ac:graphicFrameMk id="5" creationId="{0BF8A082-B7A0-AF6B-D374-629359BC9024}"/>
          </ac:graphicFrameMkLst>
        </pc:graphicFrameChg>
        <pc:picChg chg="mod">
          <ac:chgData name="Gilsander Lopes Breda" userId="eff09b51cd90b263" providerId="LiveId" clId="{A4CF6FAB-5400-4593-87F6-EE3A750ACC42}" dt="2026-03-29T20:45:04.525" v="2540" actId="14861"/>
          <ac:picMkLst>
            <pc:docMk/>
            <pc:sldMk cId="3964726085" sldId="265"/>
            <ac:picMk id="8" creationId="{7CF68810-C67F-04F0-0FAF-51015E952DCF}"/>
          </ac:picMkLst>
        </pc:picChg>
      </pc:sldChg>
      <pc:sldChg chg="addSp delSp modSp mod modTransition addAnim delAnim modAnim">
        <pc:chgData name="Gilsander Lopes Breda" userId="eff09b51cd90b263" providerId="LiveId" clId="{A4CF6FAB-5400-4593-87F6-EE3A750ACC42}" dt="2026-03-29T22:34:38.944" v="8844"/>
        <pc:sldMkLst>
          <pc:docMk/>
          <pc:sldMk cId="1476387037" sldId="266"/>
        </pc:sldMkLst>
        <pc:spChg chg="del mod">
          <ac:chgData name="Gilsander Lopes Breda" userId="eff09b51cd90b263" providerId="LiveId" clId="{A4CF6FAB-5400-4593-87F6-EE3A750ACC42}" dt="2026-03-29T22:15:41.364" v="7725" actId="478"/>
          <ac:spMkLst>
            <pc:docMk/>
            <pc:sldMk cId="1476387037" sldId="266"/>
            <ac:spMk id="2" creationId="{1FB3C8C8-0895-0C0A-A4BD-8EA89F29D536}"/>
          </ac:spMkLst>
        </pc:spChg>
        <pc:spChg chg="mod">
          <ac:chgData name="Gilsander Lopes Breda" userId="eff09b51cd90b263" providerId="LiveId" clId="{A4CF6FAB-5400-4593-87F6-EE3A750ACC42}" dt="2026-03-29T22:18:29.409" v="7942" actId="255"/>
          <ac:spMkLst>
            <pc:docMk/>
            <pc:sldMk cId="1476387037" sldId="266"/>
            <ac:spMk id="3" creationId="{9B0E8E1A-8A66-05BF-F09F-C0CE6528E832}"/>
          </ac:spMkLst>
        </pc:spChg>
        <pc:spChg chg="mod">
          <ac:chgData name="Gilsander Lopes Breda" userId="eff09b51cd90b263" providerId="LiveId" clId="{A4CF6FAB-5400-4593-87F6-EE3A750ACC42}" dt="2026-03-29T22:18:52.318" v="8036" actId="339"/>
          <ac:spMkLst>
            <pc:docMk/>
            <pc:sldMk cId="1476387037" sldId="266"/>
            <ac:spMk id="4" creationId="{3A0C6386-B9AC-2D21-6ABA-12C68E4EFEF6}"/>
          </ac:spMkLst>
        </pc:spChg>
        <pc:spChg chg="del mod">
          <ac:chgData name="Gilsander Lopes Breda" userId="eff09b51cd90b263" providerId="LiveId" clId="{A4CF6FAB-5400-4593-87F6-EE3A750ACC42}" dt="2026-03-29T22:15:51.386" v="7727" actId="478"/>
          <ac:spMkLst>
            <pc:docMk/>
            <pc:sldMk cId="1476387037" sldId="266"/>
            <ac:spMk id="6" creationId="{557018B2-3867-FED4-4F0B-6DFA6F327871}"/>
          </ac:spMkLst>
        </pc:spChg>
        <pc:spChg chg="del mod">
          <ac:chgData name="Gilsander Lopes Breda" userId="eff09b51cd90b263" providerId="LiveId" clId="{A4CF6FAB-5400-4593-87F6-EE3A750ACC42}" dt="2026-03-29T22:15:43.368" v="7726" actId="478"/>
          <ac:spMkLst>
            <pc:docMk/>
            <pc:sldMk cId="1476387037" sldId="266"/>
            <ac:spMk id="7" creationId="{E0D3232B-F40A-FE31-2343-1E4AC85B4C3D}"/>
          </ac:spMkLst>
        </pc:spChg>
        <pc:spChg chg="add mod">
          <ac:chgData name="Gilsander Lopes Breda" userId="eff09b51cd90b263" providerId="LiveId" clId="{A4CF6FAB-5400-4593-87F6-EE3A750ACC42}" dt="2026-03-29T21:17:01.140" v="5569"/>
          <ac:spMkLst>
            <pc:docMk/>
            <pc:sldMk cId="1476387037" sldId="266"/>
            <ac:spMk id="9" creationId="{FC8150BB-6390-9D12-6026-8DFAC48F0B7C}"/>
          </ac:spMkLst>
        </pc:spChg>
        <pc:spChg chg="add mod">
          <ac:chgData name="Gilsander Lopes Breda" userId="eff09b51cd90b263" providerId="LiveId" clId="{A4CF6FAB-5400-4593-87F6-EE3A750ACC42}" dt="2026-03-29T22:15:52.389" v="7728"/>
          <ac:spMkLst>
            <pc:docMk/>
            <pc:sldMk cId="1476387037" sldId="266"/>
            <ac:spMk id="10" creationId="{23F3FB1D-2D05-B641-3316-F5607278576F}"/>
          </ac:spMkLst>
        </pc:spChg>
        <pc:spChg chg="mod">
          <ac:chgData name="Gilsander Lopes Breda" userId="eff09b51cd90b263" providerId="LiveId" clId="{A4CF6FAB-5400-4593-87F6-EE3A750ACC42}" dt="2026-03-29T22:15:52.389" v="7728"/>
          <ac:spMkLst>
            <pc:docMk/>
            <pc:sldMk cId="1476387037" sldId="266"/>
            <ac:spMk id="12" creationId="{918B2323-EEB6-F268-A67E-3280C61C0122}"/>
          </ac:spMkLst>
        </pc:spChg>
        <pc:spChg chg="mod">
          <ac:chgData name="Gilsander Lopes Breda" userId="eff09b51cd90b263" providerId="LiveId" clId="{A4CF6FAB-5400-4593-87F6-EE3A750ACC42}" dt="2026-03-29T22:15:52.389" v="7728"/>
          <ac:spMkLst>
            <pc:docMk/>
            <pc:sldMk cId="1476387037" sldId="266"/>
            <ac:spMk id="13" creationId="{B14CAFE5-8970-1FEE-2F52-8858581B0386}"/>
          </ac:spMkLst>
        </pc:spChg>
        <pc:spChg chg="mod">
          <ac:chgData name="Gilsander Lopes Breda" userId="eff09b51cd90b263" providerId="LiveId" clId="{A4CF6FAB-5400-4593-87F6-EE3A750ACC42}" dt="2026-03-29T22:18:21.953" v="7940" actId="1076"/>
          <ac:spMkLst>
            <pc:docMk/>
            <pc:sldMk cId="1476387037" sldId="266"/>
            <ac:spMk id="97" creationId="{382EE717-2446-7751-CF7A-69456EDD6576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1476387037" sldId="266"/>
            <ac:spMk id="98" creationId="{9FC08F83-6D51-8FF5-5B16-2A4D2B3F0E45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1476387037" sldId="266"/>
            <ac:spMk id="99" creationId="{E72BE88B-CACD-226A-5589-992A69695CC9}"/>
          </ac:spMkLst>
        </pc:spChg>
        <pc:spChg chg="del mod">
          <ac:chgData name="Gilsander Lopes Breda" userId="eff09b51cd90b263" providerId="LiveId" clId="{A4CF6FAB-5400-4593-87F6-EE3A750ACC42}" dt="2026-03-29T21:17:00.795" v="5568" actId="478"/>
          <ac:spMkLst>
            <pc:docMk/>
            <pc:sldMk cId="1476387037" sldId="266"/>
            <ac:spMk id="103" creationId="{3CE31A64-EBED-B0C8-5AA5-C980436A3BBC}"/>
          </ac:spMkLst>
        </pc:spChg>
        <pc:grpChg chg="add mod">
          <ac:chgData name="Gilsander Lopes Breda" userId="eff09b51cd90b263" providerId="LiveId" clId="{A4CF6FAB-5400-4593-87F6-EE3A750ACC42}" dt="2026-03-29T22:15:52.389" v="7728"/>
          <ac:grpSpMkLst>
            <pc:docMk/>
            <pc:sldMk cId="1476387037" sldId="266"/>
            <ac:grpSpMk id="11" creationId="{EDC23FC7-58F1-CAD6-DBFF-59D59378CFBB}"/>
          </ac:grpSpMkLst>
        </pc:grpChg>
        <pc:graphicFrameChg chg="mod modGraphic">
          <ac:chgData name="Gilsander Lopes Breda" userId="eff09b51cd90b263" providerId="LiveId" clId="{A4CF6FAB-5400-4593-87F6-EE3A750ACC42}" dt="2026-03-29T22:17:07.922" v="7791" actId="14861"/>
          <ac:graphicFrameMkLst>
            <pc:docMk/>
            <pc:sldMk cId="1476387037" sldId="266"/>
            <ac:graphicFrameMk id="5" creationId="{9C92149C-BA9F-6E77-E93A-14C26D0AC3BB}"/>
          </ac:graphicFrameMkLst>
        </pc:graphicFrameChg>
        <pc:picChg chg="mod">
          <ac:chgData name="Gilsander Lopes Breda" userId="eff09b51cd90b263" providerId="LiveId" clId="{A4CF6FAB-5400-4593-87F6-EE3A750ACC42}" dt="2026-03-29T20:45:15.228" v="2584" actId="14861"/>
          <ac:picMkLst>
            <pc:docMk/>
            <pc:sldMk cId="1476387037" sldId="266"/>
            <ac:picMk id="8" creationId="{1585EC88-6C08-AFE5-1E00-9BA3F696CCD8}"/>
          </ac:picMkLst>
        </pc:picChg>
      </pc:sldChg>
      <pc:sldChg chg="addSp delSp modSp mod modTransition addAnim delAnim modAnim">
        <pc:chgData name="Gilsander Lopes Breda" userId="eff09b51cd90b263" providerId="LiveId" clId="{A4CF6FAB-5400-4593-87F6-EE3A750ACC42}" dt="2026-03-29T23:04:12.337" v="10212"/>
        <pc:sldMkLst>
          <pc:docMk/>
          <pc:sldMk cId="3039292719" sldId="267"/>
        </pc:sldMkLst>
        <pc:spChg chg="del mod">
          <ac:chgData name="Gilsander Lopes Breda" userId="eff09b51cd90b263" providerId="LiveId" clId="{A4CF6FAB-5400-4593-87F6-EE3A750ACC42}" dt="2026-03-29T22:15:58.053" v="7729" actId="478"/>
          <ac:spMkLst>
            <pc:docMk/>
            <pc:sldMk cId="3039292719" sldId="267"/>
            <ac:spMk id="2" creationId="{AC7D5B4C-9CEA-C1B0-E39E-A9D9E8A5A6D0}"/>
          </ac:spMkLst>
        </pc:spChg>
        <pc:spChg chg="mod">
          <ac:chgData name="Gilsander Lopes Breda" userId="eff09b51cd90b263" providerId="LiveId" clId="{A4CF6FAB-5400-4593-87F6-EE3A750ACC42}" dt="2026-03-29T22:19:03.235" v="8038" actId="255"/>
          <ac:spMkLst>
            <pc:docMk/>
            <pc:sldMk cId="3039292719" sldId="267"/>
            <ac:spMk id="3" creationId="{81D05433-0868-0CF2-1E38-B03B496A0258}"/>
          </ac:spMkLst>
        </pc:spChg>
        <pc:spChg chg="mod">
          <ac:chgData name="Gilsander Lopes Breda" userId="eff09b51cd90b263" providerId="LiveId" clId="{A4CF6FAB-5400-4593-87F6-EE3A750ACC42}" dt="2026-03-29T22:19:28.467" v="8136" actId="339"/>
          <ac:spMkLst>
            <pc:docMk/>
            <pc:sldMk cId="3039292719" sldId="267"/>
            <ac:spMk id="4" creationId="{A3797DFF-AC1F-0D33-9495-0DAEC6368971}"/>
          </ac:spMkLst>
        </pc:spChg>
        <pc:spChg chg="del mod">
          <ac:chgData name="Gilsander Lopes Breda" userId="eff09b51cd90b263" providerId="LiveId" clId="{A4CF6FAB-5400-4593-87F6-EE3A750ACC42}" dt="2026-03-29T22:16:02.318" v="7731" actId="478"/>
          <ac:spMkLst>
            <pc:docMk/>
            <pc:sldMk cId="3039292719" sldId="267"/>
            <ac:spMk id="6" creationId="{69F6CB82-BF4F-687D-64B8-A20EE2D5DD7F}"/>
          </ac:spMkLst>
        </pc:spChg>
        <pc:spChg chg="del mod">
          <ac:chgData name="Gilsander Lopes Breda" userId="eff09b51cd90b263" providerId="LiveId" clId="{A4CF6FAB-5400-4593-87F6-EE3A750ACC42}" dt="2026-03-29T22:15:59.761" v="7730" actId="478"/>
          <ac:spMkLst>
            <pc:docMk/>
            <pc:sldMk cId="3039292719" sldId="267"/>
            <ac:spMk id="7" creationId="{DEDB6607-127A-765C-3902-33A11F2B0124}"/>
          </ac:spMkLst>
        </pc:spChg>
        <pc:spChg chg="add mod">
          <ac:chgData name="Gilsander Lopes Breda" userId="eff09b51cd90b263" providerId="LiveId" clId="{A4CF6FAB-5400-4593-87F6-EE3A750ACC42}" dt="2026-03-29T21:17:04.164" v="5571"/>
          <ac:spMkLst>
            <pc:docMk/>
            <pc:sldMk cId="3039292719" sldId="267"/>
            <ac:spMk id="9" creationId="{D9CA7D08-ABD9-1871-235B-2E8B09021B72}"/>
          </ac:spMkLst>
        </pc:spChg>
        <pc:spChg chg="add mod">
          <ac:chgData name="Gilsander Lopes Breda" userId="eff09b51cd90b263" providerId="LiveId" clId="{A4CF6FAB-5400-4593-87F6-EE3A750ACC42}" dt="2026-03-29T22:16:13.320" v="7736" actId="1076"/>
          <ac:spMkLst>
            <pc:docMk/>
            <pc:sldMk cId="3039292719" sldId="267"/>
            <ac:spMk id="10" creationId="{D40DF78E-1AEF-0592-6F99-F6CB94493F0E}"/>
          </ac:spMkLst>
        </pc:spChg>
        <pc:spChg chg="mod">
          <ac:chgData name="Gilsander Lopes Breda" userId="eff09b51cd90b263" providerId="LiveId" clId="{A4CF6FAB-5400-4593-87F6-EE3A750ACC42}" dt="2026-03-29T22:16:03.481" v="7732"/>
          <ac:spMkLst>
            <pc:docMk/>
            <pc:sldMk cId="3039292719" sldId="267"/>
            <ac:spMk id="12" creationId="{D23F042B-000A-9AEA-4E0B-F6EE4083DB2D}"/>
          </ac:spMkLst>
        </pc:spChg>
        <pc:spChg chg="mod">
          <ac:chgData name="Gilsander Lopes Breda" userId="eff09b51cd90b263" providerId="LiveId" clId="{A4CF6FAB-5400-4593-87F6-EE3A750ACC42}" dt="2026-03-29T22:16:03.481" v="7732"/>
          <ac:spMkLst>
            <pc:docMk/>
            <pc:sldMk cId="3039292719" sldId="267"/>
            <ac:spMk id="13" creationId="{F39192C5-0A6C-9E4A-6530-AE1ADA9DC0FE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3039292719" sldId="267"/>
            <ac:spMk id="97" creationId="{AD7DC5C7-7489-09A0-D53F-70D5EBF36169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3039292719" sldId="267"/>
            <ac:spMk id="98" creationId="{9DFD549B-8AB7-5CB8-05EB-2B65B023FA35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3039292719" sldId="267"/>
            <ac:spMk id="99" creationId="{19C8B3FF-B467-6A88-E787-96635119EC62}"/>
          </ac:spMkLst>
        </pc:spChg>
        <pc:spChg chg="del mod">
          <ac:chgData name="Gilsander Lopes Breda" userId="eff09b51cd90b263" providerId="LiveId" clId="{A4CF6FAB-5400-4593-87F6-EE3A750ACC42}" dt="2026-03-29T21:17:03.828" v="5570" actId="478"/>
          <ac:spMkLst>
            <pc:docMk/>
            <pc:sldMk cId="3039292719" sldId="267"/>
            <ac:spMk id="103" creationId="{BE2AC271-4127-E28B-9D80-DBDF3A975638}"/>
          </ac:spMkLst>
        </pc:spChg>
        <pc:grpChg chg="add mod">
          <ac:chgData name="Gilsander Lopes Breda" userId="eff09b51cd90b263" providerId="LiveId" clId="{A4CF6FAB-5400-4593-87F6-EE3A750ACC42}" dt="2026-03-29T22:16:17.130" v="7737" actId="1076"/>
          <ac:grpSpMkLst>
            <pc:docMk/>
            <pc:sldMk cId="3039292719" sldId="267"/>
            <ac:grpSpMk id="11" creationId="{2816C609-7F91-AE4E-2AC7-6CE7C52316DD}"/>
          </ac:grpSpMkLst>
        </pc:grpChg>
        <pc:graphicFrameChg chg="mod modGraphic">
          <ac:chgData name="Gilsander Lopes Breda" userId="eff09b51cd90b263" providerId="LiveId" clId="{A4CF6FAB-5400-4593-87F6-EE3A750ACC42}" dt="2026-03-29T22:17:24.110" v="7817" actId="14861"/>
          <ac:graphicFrameMkLst>
            <pc:docMk/>
            <pc:sldMk cId="3039292719" sldId="267"/>
            <ac:graphicFrameMk id="5" creationId="{CAACE564-E994-655C-E667-FC94B3D51752}"/>
          </ac:graphicFrameMkLst>
        </pc:graphicFrameChg>
        <pc:picChg chg="mod">
          <ac:chgData name="Gilsander Lopes Breda" userId="eff09b51cd90b263" providerId="LiveId" clId="{A4CF6FAB-5400-4593-87F6-EE3A750ACC42}" dt="2026-03-29T20:45:29.435" v="2629" actId="1076"/>
          <ac:picMkLst>
            <pc:docMk/>
            <pc:sldMk cId="3039292719" sldId="267"/>
            <ac:picMk id="8" creationId="{12D5B1D4-3E82-1407-BF22-E55199F6E8BF}"/>
          </ac:picMkLst>
        </pc:picChg>
      </pc:sldChg>
      <pc:sldChg chg="del">
        <pc:chgData name="Gilsander Lopes Breda" userId="eff09b51cd90b263" providerId="LiveId" clId="{A4CF6FAB-5400-4593-87F6-EE3A750ACC42}" dt="2026-03-29T14:19:13.903" v="406" actId="2696"/>
        <pc:sldMkLst>
          <pc:docMk/>
          <pc:sldMk cId="2221390974" sldId="268"/>
        </pc:sldMkLst>
      </pc:sldChg>
      <pc:sldChg chg="del">
        <pc:chgData name="Gilsander Lopes Breda" userId="eff09b51cd90b263" providerId="LiveId" clId="{A4CF6FAB-5400-4593-87F6-EE3A750ACC42}" dt="2026-03-29T15:11:53.547" v="683" actId="47"/>
        <pc:sldMkLst>
          <pc:docMk/>
          <pc:sldMk cId="3008072745" sldId="269"/>
        </pc:sldMkLst>
      </pc:sldChg>
      <pc:sldChg chg="del">
        <pc:chgData name="Gilsander Lopes Breda" userId="eff09b51cd90b263" providerId="LiveId" clId="{A4CF6FAB-5400-4593-87F6-EE3A750ACC42}" dt="2026-03-29T15:11:54.711" v="684" actId="47"/>
        <pc:sldMkLst>
          <pc:docMk/>
          <pc:sldMk cId="1889435042" sldId="270"/>
        </pc:sldMkLst>
      </pc:sldChg>
      <pc:sldChg chg="del">
        <pc:chgData name="Gilsander Lopes Breda" userId="eff09b51cd90b263" providerId="LiveId" clId="{A4CF6FAB-5400-4593-87F6-EE3A750ACC42}" dt="2026-03-29T15:11:55.524" v="685" actId="47"/>
        <pc:sldMkLst>
          <pc:docMk/>
          <pc:sldMk cId="1394636873" sldId="271"/>
        </pc:sldMkLst>
      </pc:sldChg>
      <pc:sldChg chg="del">
        <pc:chgData name="Gilsander Lopes Breda" userId="eff09b51cd90b263" providerId="LiveId" clId="{A4CF6FAB-5400-4593-87F6-EE3A750ACC42}" dt="2026-03-29T15:11:56.353" v="686" actId="47"/>
        <pc:sldMkLst>
          <pc:docMk/>
          <pc:sldMk cId="2294055286" sldId="272"/>
        </pc:sldMkLst>
      </pc:sldChg>
      <pc:sldChg chg="addSp modSp mod modTransition">
        <pc:chgData name="Gilsander Lopes Breda" userId="eff09b51cd90b263" providerId="LiveId" clId="{A4CF6FAB-5400-4593-87F6-EE3A750ACC42}" dt="2026-03-29T22:37:57.231" v="8869"/>
        <pc:sldMkLst>
          <pc:docMk/>
          <pc:sldMk cId="484017879" sldId="273"/>
        </pc:sldMkLst>
        <pc:spChg chg="add mod">
          <ac:chgData name="Gilsander Lopes Breda" userId="eff09b51cd90b263" providerId="LiveId" clId="{A4CF6FAB-5400-4593-87F6-EE3A750ACC42}" dt="2026-03-29T21:12:28.352" v="5213" actId="14861"/>
          <ac:spMkLst>
            <pc:docMk/>
            <pc:sldMk cId="484017879" sldId="273"/>
            <ac:spMk id="2" creationId="{CF77C88A-2B8D-89CD-E21D-37FE3F5081EF}"/>
          </ac:spMkLst>
        </pc:spChg>
        <pc:spChg chg="mod">
          <ac:chgData name="Gilsander Lopes Breda" userId="eff09b51cd90b263" providerId="LiveId" clId="{A4CF6FAB-5400-4593-87F6-EE3A750ACC42}" dt="2026-03-29T21:12:05.654" v="5177" actId="14861"/>
          <ac:spMkLst>
            <pc:docMk/>
            <pc:sldMk cId="484017879" sldId="273"/>
            <ac:spMk id="97" creationId="{F6FC2881-C2B9-27F6-8A7A-B0DA24B33BDB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484017879" sldId="273"/>
            <ac:spMk id="98" creationId="{C77F8F75-ABB7-628E-11C6-3616C0003093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484017879" sldId="273"/>
            <ac:spMk id="99" creationId="{CF3A88CE-98CC-04FA-585A-59B023DA099D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484017879" sldId="273"/>
            <ac:spMk id="103" creationId="{876445CA-60C7-D982-6EAE-BC8C7503231F}"/>
          </ac:spMkLst>
        </pc:spChg>
        <pc:picChg chg="add mod">
          <ac:chgData name="Gilsander Lopes Breda" userId="eff09b51cd90b263" providerId="LiveId" clId="{A4CF6FAB-5400-4593-87F6-EE3A750ACC42}" dt="2026-03-29T21:12:09.972" v="5178" actId="14861"/>
          <ac:picMkLst>
            <pc:docMk/>
            <pc:sldMk cId="484017879" sldId="273"/>
            <ac:picMk id="3" creationId="{590A5A69-DF88-A445-468E-4A511A77B406}"/>
          </ac:picMkLst>
        </pc:picChg>
      </pc:sldChg>
      <pc:sldChg chg="addSp delSp modSp add mod modTransition setBg">
        <pc:chgData name="Gilsander Lopes Breda" userId="eff09b51cd90b263" providerId="LiveId" clId="{A4CF6FAB-5400-4593-87F6-EE3A750ACC42}" dt="2026-03-29T22:34:59.944" v="8847"/>
        <pc:sldMkLst>
          <pc:docMk/>
          <pc:sldMk cId="0" sldId="274"/>
        </pc:sldMkLst>
        <pc:spChg chg="add mod">
          <ac:chgData name="Gilsander Lopes Breda" userId="eff09b51cd90b263" providerId="LiveId" clId="{A4CF6FAB-5400-4593-87F6-EE3A750ACC42}" dt="2026-03-29T21:17:11.712" v="5575"/>
          <ac:spMkLst>
            <pc:docMk/>
            <pc:sldMk cId="0" sldId="274"/>
            <ac:spMk id="2" creationId="{7154EA21-4E8A-DB0D-B34D-E56806F0A89D}"/>
          </ac:spMkLst>
        </pc:spChg>
        <pc:spChg chg="mod">
          <ac:chgData name="Gilsander Lopes Breda" userId="eff09b51cd90b263" providerId="LiveId" clId="{A4CF6FAB-5400-4593-87F6-EE3A750ACC42}" dt="2026-03-29T22:30:46.811" v="8598" actId="14838"/>
          <ac:spMkLst>
            <pc:docMk/>
            <pc:sldMk cId="0" sldId="274"/>
            <ac:spMk id="5" creationId="{00000000-0000-0000-0000-000000000000}"/>
          </ac:spMkLst>
        </pc:spChg>
        <pc:spChg chg="del mod">
          <ac:chgData name="Gilsander Lopes Breda" userId="eff09b51cd90b263" providerId="LiveId" clId="{A4CF6FAB-5400-4593-87F6-EE3A750ACC42}" dt="2026-03-29T14:10:06.041" v="352" actId="478"/>
          <ac:spMkLst>
            <pc:docMk/>
            <pc:sldMk cId="0" sldId="274"/>
            <ac:spMk id="6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22:29:09.558" v="8556" actId="207"/>
          <ac:spMkLst>
            <pc:docMk/>
            <pc:sldMk cId="0" sldId="274"/>
            <ac:spMk id="7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74"/>
            <ac:spMk id="8" creationId="{00000000-0000-0000-0000-000000000000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74"/>
            <ac:spMk id="9" creationId="{0882F925-6F72-FFB4-7F71-9EC789D3B0DA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74"/>
            <ac:spMk id="10" creationId="{37B7CA07-6235-032F-921F-F6E270D94AD2}"/>
          </ac:spMkLst>
        </pc:spChg>
        <pc:spChg chg="add del mod">
          <ac:chgData name="Gilsander Lopes Breda" userId="eff09b51cd90b263" providerId="LiveId" clId="{A4CF6FAB-5400-4593-87F6-EE3A750ACC42}" dt="2026-03-29T21:17:11.408" v="5574" actId="478"/>
          <ac:spMkLst>
            <pc:docMk/>
            <pc:sldMk cId="0" sldId="274"/>
            <ac:spMk id="11" creationId="{3AF90BA0-528B-5DB9-FCE6-8D93F11A4BE7}"/>
          </ac:spMkLst>
        </pc:spChg>
        <pc:grpChg chg="del mod">
          <ac:chgData name="Gilsander Lopes Breda" userId="eff09b51cd90b263" providerId="LiveId" clId="{A4CF6FAB-5400-4593-87F6-EE3A750ACC42}" dt="2026-03-29T14:10:49.907" v="364" actId="478"/>
          <ac:grpSpMkLst>
            <pc:docMk/>
            <pc:sldMk cId="0" sldId="274"/>
            <ac:grpSpMk id="2" creationId="{00000000-0000-0000-0000-000000000000}"/>
          </ac:grpSpMkLst>
        </pc:grpChg>
        <pc:grpChg chg="mod ord">
          <ac:chgData name="Gilsander Lopes Breda" userId="eff09b51cd90b263" providerId="LiveId" clId="{A4CF6FAB-5400-4593-87F6-EE3A750ACC42}" dt="2026-03-29T22:31:39.708" v="8830" actId="339"/>
          <ac:grpSpMkLst>
            <pc:docMk/>
            <pc:sldMk cId="0" sldId="274"/>
            <ac:grpSpMk id="4" creationId="{00000000-0000-0000-0000-000000000000}"/>
          </ac:grpSpMkLst>
        </pc:grpChg>
      </pc:sldChg>
      <pc:sldChg chg="modSp add del mod">
        <pc:chgData name="Gilsander Lopes Breda" userId="eff09b51cd90b263" providerId="LiveId" clId="{A4CF6FAB-5400-4593-87F6-EE3A750ACC42}" dt="2026-03-29T14:05:22.669" v="325" actId="47"/>
        <pc:sldMkLst>
          <pc:docMk/>
          <pc:sldMk cId="3769973381" sldId="274"/>
        </pc:sldMkLst>
        <pc:spChg chg="mod">
          <ac:chgData name="Gilsander Lopes Breda" userId="eff09b51cd90b263" providerId="LiveId" clId="{A4CF6FAB-5400-4593-87F6-EE3A750ACC42}" dt="2026-03-28T19:22:30.324" v="90" actId="113"/>
          <ac:spMkLst>
            <pc:docMk/>
            <pc:sldMk cId="3769973381" sldId="274"/>
            <ac:spMk id="2" creationId="{A530B7B0-D342-7BB0-2D13-899162E5A495}"/>
          </ac:spMkLst>
        </pc:spChg>
        <pc:spChg chg="mod">
          <ac:chgData name="Gilsander Lopes Breda" userId="eff09b51cd90b263" providerId="LiveId" clId="{A4CF6FAB-5400-4593-87F6-EE3A750ACC42}" dt="2026-03-28T19:23:06.372" v="95" actId="1076"/>
          <ac:spMkLst>
            <pc:docMk/>
            <pc:sldMk cId="3769973381" sldId="274"/>
            <ac:spMk id="4" creationId="{182FBE19-6E17-89A8-948D-5B760805CD40}"/>
          </ac:spMkLst>
        </pc:spChg>
      </pc:sldChg>
      <pc:sldChg chg="addSp delSp modSp add mod ord modTransition addAnim delAnim modAnim">
        <pc:chgData name="Gilsander Lopes Breda" userId="eff09b51cd90b263" providerId="LiveId" clId="{A4CF6FAB-5400-4593-87F6-EE3A750ACC42}" dt="2026-03-29T22:34:48.547" v="8846"/>
        <pc:sldMkLst>
          <pc:docMk/>
          <pc:sldMk cId="0" sldId="275"/>
        </pc:sldMkLst>
        <pc:spChg chg="add mod">
          <ac:chgData name="Gilsander Lopes Breda" userId="eff09b51cd90b263" providerId="LiveId" clId="{A4CF6FAB-5400-4593-87F6-EE3A750ACC42}" dt="2026-03-29T21:17:08.016" v="5573"/>
          <ac:spMkLst>
            <pc:docMk/>
            <pc:sldMk cId="0" sldId="275"/>
            <ac:spMk id="2" creationId="{7E5244C0-DA7B-C0E1-8F4F-2805EB13E2E9}"/>
          </ac:spMkLst>
        </pc:spChg>
        <pc:spChg chg="del topLvl">
          <ac:chgData name="Gilsander Lopes Breda" userId="eff09b51cd90b263" providerId="LiveId" clId="{A4CF6FAB-5400-4593-87F6-EE3A750ACC42}" dt="2026-03-29T14:21:36.035" v="424" actId="478"/>
          <ac:spMkLst>
            <pc:docMk/>
            <pc:sldMk cId="0" sldId="275"/>
            <ac:spMk id="6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20:48:44.616" v="2980" actId="339"/>
          <ac:spMkLst>
            <pc:docMk/>
            <pc:sldMk cId="0" sldId="275"/>
            <ac:spMk id="7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75"/>
            <ac:spMk id="8" creationId="{00000000-0000-0000-0000-000000000000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75"/>
            <ac:spMk id="9" creationId="{8B7DCBE1-9410-4324-18A3-571988FC16F2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75"/>
            <ac:spMk id="10" creationId="{230C429E-5CC0-279C-A22E-EDA5583E5938}"/>
          </ac:spMkLst>
        </pc:spChg>
        <pc:spChg chg="add del mod">
          <ac:chgData name="Gilsander Lopes Breda" userId="eff09b51cd90b263" providerId="LiveId" clId="{A4CF6FAB-5400-4593-87F6-EE3A750ACC42}" dt="2026-03-29T21:17:07.716" v="5572" actId="478"/>
          <ac:spMkLst>
            <pc:docMk/>
            <pc:sldMk cId="0" sldId="275"/>
            <ac:spMk id="11" creationId="{17C21B44-C183-B2A2-AB13-62127207EC87}"/>
          </ac:spMkLst>
        </pc:spChg>
        <pc:grpChg chg="del">
          <ac:chgData name="Gilsander Lopes Breda" userId="eff09b51cd90b263" providerId="LiveId" clId="{A4CF6FAB-5400-4593-87F6-EE3A750ACC42}" dt="2026-03-29T14:26:38.948" v="507" actId="478"/>
          <ac:grpSpMkLst>
            <pc:docMk/>
            <pc:sldMk cId="0" sldId="275"/>
            <ac:grpSpMk id="2" creationId="{00000000-0000-0000-0000-000000000000}"/>
          </ac:grpSpMkLst>
        </pc:grpChg>
        <pc:grpChg chg="del">
          <ac:chgData name="Gilsander Lopes Breda" userId="eff09b51cd90b263" providerId="LiveId" clId="{A4CF6FAB-5400-4593-87F6-EE3A750ACC42}" dt="2026-03-29T14:21:36.035" v="424" actId="478"/>
          <ac:grpSpMkLst>
            <pc:docMk/>
            <pc:sldMk cId="0" sldId="275"/>
            <ac:grpSpMk id="5" creationId="{00000000-0000-0000-0000-000000000000}"/>
          </ac:grpSpMkLst>
        </pc:grpChg>
        <pc:picChg chg="add mod ord">
          <ac:chgData name="Gilsander Lopes Breda" userId="eff09b51cd90b263" providerId="LiveId" clId="{A4CF6FAB-5400-4593-87F6-EE3A750ACC42}" dt="2026-03-29T20:45:40.132" v="2656" actId="14861"/>
          <ac:picMkLst>
            <pc:docMk/>
            <pc:sldMk cId="0" sldId="275"/>
            <ac:picMk id="13" creationId="{38F3CAC4-7365-3763-C5C9-4D41D55C8B7F}"/>
          </ac:picMkLst>
        </pc:picChg>
      </pc:sldChg>
      <pc:sldChg chg="addSp delSp modSp add mod modTransition">
        <pc:chgData name="Gilsander Lopes Breda" userId="eff09b51cd90b263" providerId="LiveId" clId="{A4CF6FAB-5400-4593-87F6-EE3A750ACC42}" dt="2026-03-29T22:35:07.511" v="8848"/>
        <pc:sldMkLst>
          <pc:docMk/>
          <pc:sldMk cId="0" sldId="276"/>
        </pc:sldMkLst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76"/>
            <ac:spMk id="2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76"/>
            <ac:spMk id="4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76"/>
            <ac:spMk id="5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20:50:30.603" v="3075" actId="14861"/>
          <ac:spMkLst>
            <pc:docMk/>
            <pc:sldMk cId="0" sldId="276"/>
            <ac:spMk id="7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22:29:35.639" v="8558" actId="255"/>
          <ac:spMkLst>
            <pc:docMk/>
            <pc:sldMk cId="0" sldId="276"/>
            <ac:spMk id="8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76"/>
            <ac:spMk id="9" creationId="{00000000-0000-0000-0000-000000000000}"/>
          </ac:spMkLst>
        </pc:spChg>
        <pc:spChg chg="add mod">
          <ac:chgData name="Gilsander Lopes Breda" userId="eff09b51cd90b263" providerId="LiveId" clId="{A4CF6FAB-5400-4593-87F6-EE3A750ACC42}" dt="2026-03-29T20:50:23.672" v="3074" actId="14861"/>
          <ac:spMkLst>
            <pc:docMk/>
            <pc:sldMk cId="0" sldId="276"/>
            <ac:spMk id="10" creationId="{CEB1F418-542F-B4E9-90F7-EB7427C8C03D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76"/>
            <ac:spMk id="11" creationId="{EC8D79C3-1BBC-AE5A-5C5A-8C01A06AF018}"/>
          </ac:spMkLst>
        </pc:spChg>
        <pc:spChg chg="add del mod">
          <ac:chgData name="Gilsander Lopes Breda" userId="eff09b51cd90b263" providerId="LiveId" clId="{A4CF6FAB-5400-4593-87F6-EE3A750ACC42}" dt="2026-03-29T21:17:17.798" v="5576" actId="478"/>
          <ac:spMkLst>
            <pc:docMk/>
            <pc:sldMk cId="0" sldId="276"/>
            <ac:spMk id="12" creationId="{24F8DA4E-AF26-BF9C-1966-581E90230E0F}"/>
          </ac:spMkLst>
        </pc:spChg>
        <pc:spChg chg="add mod">
          <ac:chgData name="Gilsander Lopes Breda" userId="eff09b51cd90b263" providerId="LiveId" clId="{A4CF6FAB-5400-4593-87F6-EE3A750ACC42}" dt="2026-03-29T21:17:18.140" v="5577"/>
          <ac:spMkLst>
            <pc:docMk/>
            <pc:sldMk cId="0" sldId="276"/>
            <ac:spMk id="13" creationId="{42632AEE-734E-F0CC-C041-F4C3F594F455}"/>
          </ac:spMkLst>
        </pc:spChg>
        <pc:grpChg chg="mod">
          <ac:chgData name="Gilsander Lopes Breda" userId="eff09b51cd90b263" providerId="LiveId" clId="{A4CF6FAB-5400-4593-87F6-EE3A750ACC42}" dt="2026-03-29T14:27:14.152" v="512" actId="14100"/>
          <ac:grpSpMkLst>
            <pc:docMk/>
            <pc:sldMk cId="0" sldId="276"/>
            <ac:grpSpMk id="6" creationId="{00000000-0000-0000-0000-000000000000}"/>
          </ac:grpSpMkLst>
        </pc:grpChg>
      </pc:sldChg>
      <pc:sldChg chg="addSp delSp modSp add mod modTransition addAnim delAnim modAnim">
        <pc:chgData name="Gilsander Lopes Breda" userId="eff09b51cd90b263" providerId="LiveId" clId="{A4CF6FAB-5400-4593-87F6-EE3A750ACC42}" dt="2026-03-29T22:41:39.990" v="8991"/>
        <pc:sldMkLst>
          <pc:docMk/>
          <pc:sldMk cId="0" sldId="277"/>
        </pc:sldMkLst>
        <pc:spChg chg="add mod">
          <ac:chgData name="Gilsander Lopes Breda" userId="eff09b51cd90b263" providerId="LiveId" clId="{A4CF6FAB-5400-4593-87F6-EE3A750ACC42}" dt="2026-03-29T21:17:22.517" v="5579"/>
          <ac:spMkLst>
            <pc:docMk/>
            <pc:sldMk cId="0" sldId="277"/>
            <ac:spMk id="2" creationId="{89D4E21A-3BFE-1592-FA22-9058EA41D3F6}"/>
          </ac:spMkLst>
        </pc:spChg>
        <pc:spChg chg="mod">
          <ac:chgData name="Gilsander Lopes Breda" userId="eff09b51cd90b263" providerId="LiveId" clId="{A4CF6FAB-5400-4593-87F6-EE3A750ACC42}" dt="2026-03-29T20:53:30.747" v="3308" actId="207"/>
          <ac:spMkLst>
            <pc:docMk/>
            <pc:sldMk cId="0" sldId="277"/>
            <ac:spMk id="7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20:52:06.563" v="3193" actId="14861"/>
          <ac:spMkLst>
            <pc:docMk/>
            <pc:sldMk cId="0" sldId="277"/>
            <ac:spMk id="8" creationId="{00000000-0000-0000-0000-000000000000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77"/>
            <ac:spMk id="9" creationId="{3587E144-ABDE-A23E-E7B2-68F7FF7160C5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77"/>
            <ac:spMk id="10" creationId="{793FA4E6-616E-AD9A-0BE6-881AD544C8CA}"/>
          </ac:spMkLst>
        </pc:spChg>
        <pc:spChg chg="add del mod">
          <ac:chgData name="Gilsander Lopes Breda" userId="eff09b51cd90b263" providerId="LiveId" clId="{A4CF6FAB-5400-4593-87F6-EE3A750ACC42}" dt="2026-03-29T21:17:22.160" v="5578" actId="478"/>
          <ac:spMkLst>
            <pc:docMk/>
            <pc:sldMk cId="0" sldId="277"/>
            <ac:spMk id="11" creationId="{5D88B32A-70EE-0F8A-EAE0-1534C01A5508}"/>
          </ac:spMkLst>
        </pc:spChg>
        <pc:grpChg chg="del">
          <ac:chgData name="Gilsander Lopes Breda" userId="eff09b51cd90b263" providerId="LiveId" clId="{A4CF6FAB-5400-4593-87F6-EE3A750ACC42}" dt="2026-03-29T14:30:10.256" v="522" actId="478"/>
          <ac:grpSpMkLst>
            <pc:docMk/>
            <pc:sldMk cId="0" sldId="277"/>
            <ac:grpSpMk id="2" creationId="{00000000-0000-0000-0000-000000000000}"/>
          </ac:grpSpMkLst>
        </pc:grpChg>
        <pc:grpChg chg="del">
          <ac:chgData name="Gilsander Lopes Breda" userId="eff09b51cd90b263" providerId="LiveId" clId="{A4CF6FAB-5400-4593-87F6-EE3A750ACC42}" dt="2026-03-29T14:29:49.062" v="517" actId="478"/>
          <ac:grpSpMkLst>
            <pc:docMk/>
            <pc:sldMk cId="0" sldId="277"/>
            <ac:grpSpMk id="5" creationId="{00000000-0000-0000-0000-000000000000}"/>
          </ac:grpSpMkLst>
        </pc:grpChg>
        <pc:picChg chg="add mod ord">
          <ac:chgData name="Gilsander Lopes Breda" userId="eff09b51cd90b263" providerId="LiveId" clId="{A4CF6FAB-5400-4593-87F6-EE3A750ACC42}" dt="2026-03-29T22:41:05.177" v="8987" actId="339"/>
          <ac:picMkLst>
            <pc:docMk/>
            <pc:sldMk cId="0" sldId="277"/>
            <ac:picMk id="13" creationId="{7AB01DB8-0240-2B55-B990-332AA511ADD9}"/>
          </ac:picMkLst>
        </pc:picChg>
      </pc:sldChg>
      <pc:sldChg chg="addSp delSp modSp add mod modTransition addAnim delAnim modAnim">
        <pc:chgData name="Gilsander Lopes Breda" userId="eff09b51cd90b263" providerId="LiveId" clId="{A4CF6FAB-5400-4593-87F6-EE3A750ACC42}" dt="2026-03-29T22:42:48.285" v="9099"/>
        <pc:sldMkLst>
          <pc:docMk/>
          <pc:sldMk cId="0" sldId="278"/>
        </pc:sldMkLst>
        <pc:spChg chg="add mod">
          <ac:chgData name="Gilsander Lopes Breda" userId="eff09b51cd90b263" providerId="LiveId" clId="{A4CF6FAB-5400-4593-87F6-EE3A750ACC42}" dt="2026-03-29T21:17:25.751" v="5581"/>
          <ac:spMkLst>
            <pc:docMk/>
            <pc:sldMk cId="0" sldId="278"/>
            <ac:spMk id="2" creationId="{9EB52B54-B084-D8DB-2FE9-E38B7287100D}"/>
          </ac:spMkLst>
        </pc:spChg>
        <pc:spChg chg="mod">
          <ac:chgData name="Gilsander Lopes Breda" userId="eff09b51cd90b263" providerId="LiveId" clId="{A4CF6FAB-5400-4593-87F6-EE3A750ACC42}" dt="2026-03-29T20:54:49.577" v="3414" actId="339"/>
          <ac:spMkLst>
            <pc:docMk/>
            <pc:sldMk cId="0" sldId="278"/>
            <ac:spMk id="7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78"/>
            <ac:spMk id="8" creationId="{00000000-0000-0000-0000-000000000000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78"/>
            <ac:spMk id="9" creationId="{6D6A847A-19B4-BC37-02DC-CD5D883FABE6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78"/>
            <ac:spMk id="10" creationId="{7061EA13-FE5F-AFBD-821D-951DE2CEE0EA}"/>
          </ac:spMkLst>
        </pc:spChg>
        <pc:spChg chg="add del mod">
          <ac:chgData name="Gilsander Lopes Breda" userId="eff09b51cd90b263" providerId="LiveId" clId="{A4CF6FAB-5400-4593-87F6-EE3A750ACC42}" dt="2026-03-29T21:17:25.471" v="5580" actId="478"/>
          <ac:spMkLst>
            <pc:docMk/>
            <pc:sldMk cId="0" sldId="278"/>
            <ac:spMk id="11" creationId="{36836070-1B73-B9BC-33A2-40395CBFA10F}"/>
          </ac:spMkLst>
        </pc:spChg>
        <pc:grpChg chg="del mod">
          <ac:chgData name="Gilsander Lopes Breda" userId="eff09b51cd90b263" providerId="LiveId" clId="{A4CF6FAB-5400-4593-87F6-EE3A750ACC42}" dt="2026-03-29T14:31:31.413" v="534" actId="478"/>
          <ac:grpSpMkLst>
            <pc:docMk/>
            <pc:sldMk cId="0" sldId="278"/>
            <ac:grpSpMk id="2" creationId="{00000000-0000-0000-0000-000000000000}"/>
          </ac:grpSpMkLst>
        </pc:grpChg>
        <pc:grpChg chg="del">
          <ac:chgData name="Gilsander Lopes Breda" userId="eff09b51cd90b263" providerId="LiveId" clId="{A4CF6FAB-5400-4593-87F6-EE3A750ACC42}" dt="2026-03-29T14:31:29.269" v="532" actId="478"/>
          <ac:grpSpMkLst>
            <pc:docMk/>
            <pc:sldMk cId="0" sldId="278"/>
            <ac:grpSpMk id="5" creationId="{00000000-0000-0000-0000-000000000000}"/>
          </ac:grpSpMkLst>
        </pc:grpChg>
        <pc:picChg chg="add mod ord">
          <ac:chgData name="Gilsander Lopes Breda" userId="eff09b51cd90b263" providerId="LiveId" clId="{A4CF6FAB-5400-4593-87F6-EE3A750ACC42}" dt="2026-03-29T22:42:19.888" v="9093" actId="339"/>
          <ac:picMkLst>
            <pc:docMk/>
            <pc:sldMk cId="0" sldId="278"/>
            <ac:picMk id="13" creationId="{ACBEAC8E-4D8C-4A85-A2DD-4C3E7AC19138}"/>
          </ac:picMkLst>
        </pc:picChg>
      </pc:sldChg>
      <pc:sldChg chg="addSp delSp modSp add mod modTransition addAnim delAnim modAnim">
        <pc:chgData name="Gilsander Lopes Breda" userId="eff09b51cd90b263" providerId="LiveId" clId="{A4CF6FAB-5400-4593-87F6-EE3A750ACC42}" dt="2026-03-29T22:44:11.629" v="9201"/>
        <pc:sldMkLst>
          <pc:docMk/>
          <pc:sldMk cId="0" sldId="279"/>
        </pc:sldMkLst>
        <pc:spChg chg="add mod">
          <ac:chgData name="Gilsander Lopes Breda" userId="eff09b51cd90b263" providerId="LiveId" clId="{A4CF6FAB-5400-4593-87F6-EE3A750ACC42}" dt="2026-03-29T21:17:31.292" v="5583"/>
          <ac:spMkLst>
            <pc:docMk/>
            <pc:sldMk cId="0" sldId="279"/>
            <ac:spMk id="2" creationId="{60655932-862C-9800-397D-FFF60D147BD7}"/>
          </ac:spMkLst>
        </pc:spChg>
        <pc:spChg chg="mod ord">
          <ac:chgData name="Gilsander Lopes Breda" userId="eff09b51cd90b263" providerId="LiveId" clId="{A4CF6FAB-5400-4593-87F6-EE3A750ACC42}" dt="2026-03-29T20:56:15.917" v="3513" actId="1076"/>
          <ac:spMkLst>
            <pc:docMk/>
            <pc:sldMk cId="0" sldId="279"/>
            <ac:spMk id="7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79"/>
            <ac:spMk id="8" creationId="{00000000-0000-0000-0000-000000000000}"/>
          </ac:spMkLst>
        </pc:spChg>
        <pc:spChg chg="add mod">
          <ac:chgData name="Gilsander Lopes Breda" userId="eff09b51cd90b263" providerId="LiveId" clId="{A4CF6FAB-5400-4593-87F6-EE3A750ACC42}" dt="2026-03-29T14:18:27.242" v="389"/>
          <ac:spMkLst>
            <pc:docMk/>
            <pc:sldMk cId="0" sldId="279"/>
            <ac:spMk id="9" creationId="{3CFCBA7F-E756-AB70-E3CE-288554CB6C73}"/>
          </ac:spMkLst>
        </pc:spChg>
        <pc:spChg chg="add mod">
          <ac:chgData name="Gilsander Lopes Breda" userId="eff09b51cd90b263" providerId="LiveId" clId="{A4CF6FAB-5400-4593-87F6-EE3A750ACC42}" dt="2026-03-29T14:18:27.242" v="389"/>
          <ac:spMkLst>
            <pc:docMk/>
            <pc:sldMk cId="0" sldId="279"/>
            <ac:spMk id="10" creationId="{A84C3EE4-7212-5B7A-BD51-5150812D4E3D}"/>
          </ac:spMkLst>
        </pc:spChg>
        <pc:spChg chg="add mod">
          <ac:chgData name="Gilsander Lopes Breda" userId="eff09b51cd90b263" providerId="LiveId" clId="{A4CF6FAB-5400-4593-87F6-EE3A750ACC42}" dt="2026-03-29T14:18:27.242" v="389"/>
          <ac:spMkLst>
            <pc:docMk/>
            <pc:sldMk cId="0" sldId="279"/>
            <ac:spMk id="11" creationId="{C413A511-C83A-F6D3-FBAC-044E55B2DD4E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79"/>
            <ac:spMk id="12" creationId="{6E7B68D5-002E-02FF-0E06-A7AA41926B39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79"/>
            <ac:spMk id="13" creationId="{B4160153-668E-B14B-AA42-9EEE83421BF8}"/>
          </ac:spMkLst>
        </pc:spChg>
        <pc:spChg chg="add del mod">
          <ac:chgData name="Gilsander Lopes Breda" userId="eff09b51cd90b263" providerId="LiveId" clId="{A4CF6FAB-5400-4593-87F6-EE3A750ACC42}" dt="2026-03-29T21:17:31.025" v="5582" actId="478"/>
          <ac:spMkLst>
            <pc:docMk/>
            <pc:sldMk cId="0" sldId="279"/>
            <ac:spMk id="14" creationId="{08C3B6DE-3EE3-5A43-EA0D-D85426128D2D}"/>
          </ac:spMkLst>
        </pc:spChg>
        <pc:grpChg chg="del">
          <ac:chgData name="Gilsander Lopes Breda" userId="eff09b51cd90b263" providerId="LiveId" clId="{A4CF6FAB-5400-4593-87F6-EE3A750ACC42}" dt="2026-03-29T14:45:13.639" v="574" actId="478"/>
          <ac:grpSpMkLst>
            <pc:docMk/>
            <pc:sldMk cId="0" sldId="279"/>
            <ac:grpSpMk id="2" creationId="{00000000-0000-0000-0000-000000000000}"/>
          </ac:grpSpMkLst>
        </pc:grpChg>
        <pc:grpChg chg="del">
          <ac:chgData name="Gilsander Lopes Breda" userId="eff09b51cd90b263" providerId="LiveId" clId="{A4CF6FAB-5400-4593-87F6-EE3A750ACC42}" dt="2026-03-29T14:39:05.981" v="561" actId="478"/>
          <ac:grpSpMkLst>
            <pc:docMk/>
            <pc:sldMk cId="0" sldId="279"/>
            <ac:grpSpMk id="5" creationId="{00000000-0000-0000-0000-000000000000}"/>
          </ac:grpSpMkLst>
        </pc:grpChg>
        <pc:picChg chg="add del mod">
          <ac:chgData name="Gilsander Lopes Breda" userId="eff09b51cd90b263" providerId="LiveId" clId="{A4CF6FAB-5400-4593-87F6-EE3A750ACC42}" dt="2026-03-29T14:43:03.731" v="563" actId="478"/>
          <ac:picMkLst>
            <pc:docMk/>
            <pc:sldMk cId="0" sldId="279"/>
            <ac:picMk id="16" creationId="{9F6A4A4A-8758-89E9-35DD-1CB663B524A8}"/>
          </ac:picMkLst>
        </pc:picChg>
        <pc:picChg chg="add del mod">
          <ac:chgData name="Gilsander Lopes Breda" userId="eff09b51cd90b263" providerId="LiveId" clId="{A4CF6FAB-5400-4593-87F6-EE3A750ACC42}" dt="2026-03-29T14:43:16.693" v="565" actId="478"/>
          <ac:picMkLst>
            <pc:docMk/>
            <pc:sldMk cId="0" sldId="279"/>
            <ac:picMk id="18" creationId="{AF482A7E-623F-96FA-6F6D-41CB36DA2B9A}"/>
          </ac:picMkLst>
        </pc:picChg>
        <pc:picChg chg="add del mod">
          <ac:chgData name="Gilsander Lopes Breda" userId="eff09b51cd90b263" providerId="LiveId" clId="{A4CF6FAB-5400-4593-87F6-EE3A750ACC42}" dt="2026-03-29T14:43:44.783" v="568" actId="478"/>
          <ac:picMkLst>
            <pc:docMk/>
            <pc:sldMk cId="0" sldId="279"/>
            <ac:picMk id="20" creationId="{5F3511EC-76C4-411B-6D95-C5EDF84B7B95}"/>
          </ac:picMkLst>
        </pc:picChg>
        <pc:picChg chg="add mod ord">
          <ac:chgData name="Gilsander Lopes Breda" userId="eff09b51cd90b263" providerId="LiveId" clId="{A4CF6FAB-5400-4593-87F6-EE3A750ACC42}" dt="2026-03-29T22:43:26.530" v="9195" actId="339"/>
          <ac:picMkLst>
            <pc:docMk/>
            <pc:sldMk cId="0" sldId="279"/>
            <ac:picMk id="22" creationId="{E0B5B81C-25AB-27F5-B9CA-6774FEA9475E}"/>
          </ac:picMkLst>
        </pc:picChg>
      </pc:sldChg>
      <pc:sldChg chg="addSp delSp modSp add mod modTransition addAnim delAnim modAnim">
        <pc:chgData name="Gilsander Lopes Breda" userId="eff09b51cd90b263" providerId="LiveId" clId="{A4CF6FAB-5400-4593-87F6-EE3A750ACC42}" dt="2026-03-29T22:46:20.976" v="9305"/>
        <pc:sldMkLst>
          <pc:docMk/>
          <pc:sldMk cId="0" sldId="280"/>
        </pc:sldMkLst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80"/>
            <ac:spMk id="2" creationId="{00000000-0000-0000-0000-000000000000}"/>
          </ac:spMkLst>
        </pc:spChg>
        <pc:spChg chg="add mod">
          <ac:chgData name="Gilsander Lopes Breda" userId="eff09b51cd90b263" providerId="LiveId" clId="{A4CF6FAB-5400-4593-87F6-EE3A750ACC42}" dt="2026-03-29T21:17:35.606" v="5585"/>
          <ac:spMkLst>
            <pc:docMk/>
            <pc:sldMk cId="0" sldId="280"/>
            <ac:spMk id="3" creationId="{FBAC7765-0508-330D-5378-9BEF3981CCCC}"/>
          </ac:spMkLst>
        </pc:spChg>
        <pc:spChg chg="mod topLvl">
          <ac:chgData name="Gilsander Lopes Breda" userId="eff09b51cd90b263" providerId="LiveId" clId="{A4CF6FAB-5400-4593-87F6-EE3A750ACC42}" dt="2026-03-29T22:45:14.426" v="9299" actId="165"/>
          <ac:spMkLst>
            <pc:docMk/>
            <pc:sldMk cId="0" sldId="280"/>
            <ac:spMk id="7" creationId="{00000000-0000-0000-0000-000000000000}"/>
          </ac:spMkLst>
        </pc:spChg>
        <pc:spChg chg="mod topLvl">
          <ac:chgData name="Gilsander Lopes Breda" userId="eff09b51cd90b263" providerId="LiveId" clId="{A4CF6FAB-5400-4593-87F6-EE3A750ACC42}" dt="2026-03-29T22:45:14.426" v="9299" actId="165"/>
          <ac:spMkLst>
            <pc:docMk/>
            <pc:sldMk cId="0" sldId="280"/>
            <ac:spMk id="8" creationId="{00000000-0000-0000-0000-000000000000}"/>
          </ac:spMkLst>
        </pc:spChg>
        <pc:spChg chg="mod topLvl">
          <ac:chgData name="Gilsander Lopes Breda" userId="eff09b51cd90b263" providerId="LiveId" clId="{A4CF6FAB-5400-4593-87F6-EE3A750ACC42}" dt="2026-03-29T22:45:14.426" v="9299" actId="165"/>
          <ac:spMkLst>
            <pc:docMk/>
            <pc:sldMk cId="0" sldId="280"/>
            <ac:spMk id="9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80"/>
            <ac:spMk id="10" creationId="{00000000-0000-0000-0000-000000000000}"/>
          </ac:spMkLst>
        </pc:spChg>
        <pc:spChg chg="add mod">
          <ac:chgData name="Gilsander Lopes Breda" userId="eff09b51cd90b263" providerId="LiveId" clId="{A4CF6FAB-5400-4593-87F6-EE3A750ACC42}" dt="2026-03-29T14:18:28.010" v="390"/>
          <ac:spMkLst>
            <pc:docMk/>
            <pc:sldMk cId="0" sldId="280"/>
            <ac:spMk id="11" creationId="{C5331CBF-2F91-C505-E4CF-E902BC88B0AF}"/>
          </ac:spMkLst>
        </pc:spChg>
        <pc:spChg chg="add mod">
          <ac:chgData name="Gilsander Lopes Breda" userId="eff09b51cd90b263" providerId="LiveId" clId="{A4CF6FAB-5400-4593-87F6-EE3A750ACC42}" dt="2026-03-29T14:18:28.010" v="390"/>
          <ac:spMkLst>
            <pc:docMk/>
            <pc:sldMk cId="0" sldId="280"/>
            <ac:spMk id="12" creationId="{52952384-677B-02C6-1856-506BF8950C38}"/>
          </ac:spMkLst>
        </pc:spChg>
        <pc:spChg chg="add mod">
          <ac:chgData name="Gilsander Lopes Breda" userId="eff09b51cd90b263" providerId="LiveId" clId="{A4CF6FAB-5400-4593-87F6-EE3A750ACC42}" dt="2026-03-29T14:18:28.010" v="390"/>
          <ac:spMkLst>
            <pc:docMk/>
            <pc:sldMk cId="0" sldId="280"/>
            <ac:spMk id="13" creationId="{E407C1B8-1DEB-40B7-BB21-26DC9550C0C3}"/>
          </ac:spMkLst>
        </pc:spChg>
        <pc:spChg chg="add del mod ord">
          <ac:chgData name="Gilsander Lopes Breda" userId="eff09b51cd90b263" providerId="LiveId" clId="{A4CF6FAB-5400-4593-87F6-EE3A750ACC42}" dt="2026-03-29T14:54:22.671" v="610" actId="478"/>
          <ac:spMkLst>
            <pc:docMk/>
            <pc:sldMk cId="0" sldId="280"/>
            <ac:spMk id="14" creationId="{7E839F95-B736-B716-AB4E-FDE7482CD1AE}"/>
          </ac:spMkLst>
        </pc:spChg>
        <pc:spChg chg="add mod ord">
          <ac:chgData name="Gilsander Lopes Breda" userId="eff09b51cd90b263" providerId="LiveId" clId="{A4CF6FAB-5400-4593-87F6-EE3A750ACC42}" dt="2026-03-29T20:57:39.841" v="3612" actId="167"/>
          <ac:spMkLst>
            <pc:docMk/>
            <pc:sldMk cId="0" sldId="280"/>
            <ac:spMk id="15" creationId="{4F0D9A58-B6C3-2066-D4F0-5D9099A024D1}"/>
          </ac:spMkLst>
        </pc:spChg>
        <pc:spChg chg="add del mod">
          <ac:chgData name="Gilsander Lopes Breda" userId="eff09b51cd90b263" providerId="LiveId" clId="{A4CF6FAB-5400-4593-87F6-EE3A750ACC42}" dt="2026-03-29T21:17:35.278" v="5584" actId="478"/>
          <ac:spMkLst>
            <pc:docMk/>
            <pc:sldMk cId="0" sldId="280"/>
            <ac:spMk id="16" creationId="{E26897C5-0131-A9BC-4543-6F8FB3CA533E}"/>
          </ac:spMkLst>
        </pc:spChg>
        <pc:grpChg chg="del mod">
          <ac:chgData name="Gilsander Lopes Breda" userId="eff09b51cd90b263" providerId="LiveId" clId="{A4CF6FAB-5400-4593-87F6-EE3A750ACC42}" dt="2026-03-29T14:52:40.067" v="590" actId="478"/>
          <ac:grpSpMkLst>
            <pc:docMk/>
            <pc:sldMk cId="0" sldId="280"/>
            <ac:grpSpMk id="3" creationId="{00000000-0000-0000-0000-000000000000}"/>
          </ac:grpSpMkLst>
        </pc:grpChg>
        <pc:grpChg chg="del mod">
          <ac:chgData name="Gilsander Lopes Breda" userId="eff09b51cd90b263" providerId="LiveId" clId="{A4CF6FAB-5400-4593-87F6-EE3A750ACC42}" dt="2026-03-29T22:45:14.426" v="9299" actId="165"/>
          <ac:grpSpMkLst>
            <pc:docMk/>
            <pc:sldMk cId="0" sldId="280"/>
            <ac:grpSpMk id="6" creationId="{00000000-0000-0000-0000-000000000000}"/>
          </ac:grpSpMkLst>
        </pc:grpChg>
        <pc:picChg chg="add mod ord">
          <ac:chgData name="Gilsander Lopes Breda" userId="eff09b51cd90b263" providerId="LiveId" clId="{A4CF6FAB-5400-4593-87F6-EE3A750ACC42}" dt="2026-03-29T22:44:51.664" v="9297" actId="339"/>
          <ac:picMkLst>
            <pc:docMk/>
            <pc:sldMk cId="0" sldId="280"/>
            <ac:picMk id="18" creationId="{973C687A-4DA9-247D-38FB-9EC5D762FB9F}"/>
          </ac:picMkLst>
        </pc:picChg>
      </pc:sldChg>
      <pc:sldChg chg="addSp delSp modSp add mod modTransition addAnim delAnim modAnim">
        <pc:chgData name="Gilsander Lopes Breda" userId="eff09b51cd90b263" providerId="LiveId" clId="{A4CF6FAB-5400-4593-87F6-EE3A750ACC42}" dt="2026-03-29T22:47:26.434" v="9407"/>
        <pc:sldMkLst>
          <pc:docMk/>
          <pc:sldMk cId="0" sldId="281"/>
        </pc:sldMkLst>
        <pc:spChg chg="add mod">
          <ac:chgData name="Gilsander Lopes Breda" userId="eff09b51cd90b263" providerId="LiveId" clId="{A4CF6FAB-5400-4593-87F6-EE3A750ACC42}" dt="2026-03-29T21:17:39.629" v="5587"/>
          <ac:spMkLst>
            <pc:docMk/>
            <pc:sldMk cId="0" sldId="281"/>
            <ac:spMk id="2" creationId="{C705F0C2-4413-D4D1-D28D-E8763395A017}"/>
          </ac:spMkLst>
        </pc:spChg>
        <pc:spChg chg="mod">
          <ac:chgData name="Gilsander Lopes Breda" userId="eff09b51cd90b263" providerId="LiveId" clId="{A4CF6FAB-5400-4593-87F6-EE3A750ACC42}" dt="2026-03-29T20:58:37.146" v="3710" actId="1076"/>
          <ac:spMkLst>
            <pc:docMk/>
            <pc:sldMk cId="0" sldId="281"/>
            <ac:spMk id="7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81"/>
            <ac:spMk id="8" creationId="{00000000-0000-0000-0000-000000000000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81"/>
            <ac:spMk id="9" creationId="{4A7B40E7-BF46-FAFC-712F-9E51A55D44A5}"/>
          </ac:spMkLst>
        </pc:spChg>
        <pc:spChg chg="add mod ord">
          <ac:chgData name="Gilsander Lopes Breda" userId="eff09b51cd90b263" providerId="LiveId" clId="{A4CF6FAB-5400-4593-87F6-EE3A750ACC42}" dt="2026-03-29T20:58:40.090" v="3711" actId="167"/>
          <ac:spMkLst>
            <pc:docMk/>
            <pc:sldMk cId="0" sldId="281"/>
            <ac:spMk id="10" creationId="{1041214E-69E2-7D96-8256-C47130D45A64}"/>
          </ac:spMkLst>
        </pc:spChg>
        <pc:spChg chg="add del mod">
          <ac:chgData name="Gilsander Lopes Breda" userId="eff09b51cd90b263" providerId="LiveId" clId="{A4CF6FAB-5400-4593-87F6-EE3A750ACC42}" dt="2026-03-29T21:17:39.305" v="5586" actId="478"/>
          <ac:spMkLst>
            <pc:docMk/>
            <pc:sldMk cId="0" sldId="281"/>
            <ac:spMk id="11" creationId="{D00916C8-937A-1247-9506-E2FAC00A96AA}"/>
          </ac:spMkLst>
        </pc:spChg>
        <pc:grpChg chg="del">
          <ac:chgData name="Gilsander Lopes Breda" userId="eff09b51cd90b263" providerId="LiveId" clId="{A4CF6FAB-5400-4593-87F6-EE3A750ACC42}" dt="2026-03-29T14:59:36.990" v="630" actId="478"/>
          <ac:grpSpMkLst>
            <pc:docMk/>
            <pc:sldMk cId="0" sldId="281"/>
            <ac:grpSpMk id="2" creationId="{00000000-0000-0000-0000-000000000000}"/>
          </ac:grpSpMkLst>
        </pc:grpChg>
        <pc:grpChg chg="del">
          <ac:chgData name="Gilsander Lopes Breda" userId="eff09b51cd90b263" providerId="LiveId" clId="{A4CF6FAB-5400-4593-87F6-EE3A750ACC42}" dt="2026-03-29T14:59:19.231" v="625" actId="478"/>
          <ac:grpSpMkLst>
            <pc:docMk/>
            <pc:sldMk cId="0" sldId="281"/>
            <ac:grpSpMk id="5" creationId="{00000000-0000-0000-0000-000000000000}"/>
          </ac:grpSpMkLst>
        </pc:grpChg>
        <pc:picChg chg="add mod ord">
          <ac:chgData name="Gilsander Lopes Breda" userId="eff09b51cd90b263" providerId="LiveId" clId="{A4CF6FAB-5400-4593-87F6-EE3A750ACC42}" dt="2026-03-29T22:46:56.184" v="9400" actId="339"/>
          <ac:picMkLst>
            <pc:docMk/>
            <pc:sldMk cId="0" sldId="281"/>
            <ac:picMk id="13" creationId="{78614AB5-71E6-C314-CA04-FE3BBE59E9AA}"/>
          </ac:picMkLst>
        </pc:picChg>
      </pc:sldChg>
      <pc:sldChg chg="addSp delSp modSp add mod modTransition addAnim delAnim modAnim">
        <pc:chgData name="Gilsander Lopes Breda" userId="eff09b51cd90b263" providerId="LiveId" clId="{A4CF6FAB-5400-4593-87F6-EE3A750ACC42}" dt="2026-03-29T23:05:34.991" v="10214"/>
        <pc:sldMkLst>
          <pc:docMk/>
          <pc:sldMk cId="0" sldId="282"/>
        </pc:sldMkLst>
        <pc:spChg chg="add mod">
          <ac:chgData name="Gilsander Lopes Breda" userId="eff09b51cd90b263" providerId="LiveId" clId="{A4CF6FAB-5400-4593-87F6-EE3A750ACC42}" dt="2026-03-29T21:17:43.398" v="5589"/>
          <ac:spMkLst>
            <pc:docMk/>
            <pc:sldMk cId="0" sldId="282"/>
            <ac:spMk id="2" creationId="{7096FB56-C618-2842-FEC8-474D7499DCEC}"/>
          </ac:spMkLst>
        </pc:spChg>
        <pc:spChg chg="mod">
          <ac:chgData name="Gilsander Lopes Breda" userId="eff09b51cd90b263" providerId="LiveId" clId="{A4CF6FAB-5400-4593-87F6-EE3A750ACC42}" dt="2026-03-29T23:05:32.406" v="10213" actId="1076"/>
          <ac:spMkLst>
            <pc:docMk/>
            <pc:sldMk cId="0" sldId="282"/>
            <ac:spMk id="7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17:48:37.540" v="1197" actId="123"/>
          <ac:spMkLst>
            <pc:docMk/>
            <pc:sldMk cId="0" sldId="282"/>
            <ac:spMk id="8" creationId="{00000000-0000-0000-0000-000000000000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82"/>
            <ac:spMk id="9" creationId="{8E28A7EF-227E-4732-9F78-DB5EA9D4DBDF}"/>
          </ac:spMkLst>
        </pc:spChg>
        <pc:spChg chg="add mod ord">
          <ac:chgData name="Gilsander Lopes Breda" userId="eff09b51cd90b263" providerId="LiveId" clId="{A4CF6FAB-5400-4593-87F6-EE3A750ACC42}" dt="2026-03-29T20:59:27.537" v="3813" actId="167"/>
          <ac:spMkLst>
            <pc:docMk/>
            <pc:sldMk cId="0" sldId="282"/>
            <ac:spMk id="10" creationId="{B6227AED-DA6B-9CA1-B926-0FBEBC94A427}"/>
          </ac:spMkLst>
        </pc:spChg>
        <pc:spChg chg="add del mod">
          <ac:chgData name="Gilsander Lopes Breda" userId="eff09b51cd90b263" providerId="LiveId" clId="{A4CF6FAB-5400-4593-87F6-EE3A750ACC42}" dt="2026-03-29T21:17:43.089" v="5588" actId="478"/>
          <ac:spMkLst>
            <pc:docMk/>
            <pc:sldMk cId="0" sldId="282"/>
            <ac:spMk id="11" creationId="{D5BECD76-AD6D-94D7-1B27-960B98308DC0}"/>
          </ac:spMkLst>
        </pc:spChg>
        <pc:grpChg chg="del">
          <ac:chgData name="Gilsander Lopes Breda" userId="eff09b51cd90b263" providerId="LiveId" clId="{A4CF6FAB-5400-4593-87F6-EE3A750ACC42}" dt="2026-03-29T15:03:17.342" v="651" actId="478"/>
          <ac:grpSpMkLst>
            <pc:docMk/>
            <pc:sldMk cId="0" sldId="282"/>
            <ac:grpSpMk id="2" creationId="{00000000-0000-0000-0000-000000000000}"/>
          </ac:grpSpMkLst>
        </pc:grpChg>
        <pc:grpChg chg="del">
          <ac:chgData name="Gilsander Lopes Breda" userId="eff09b51cd90b263" providerId="LiveId" clId="{A4CF6FAB-5400-4593-87F6-EE3A750ACC42}" dt="2026-03-29T15:01:18.881" v="646" actId="478"/>
          <ac:grpSpMkLst>
            <pc:docMk/>
            <pc:sldMk cId="0" sldId="282"/>
            <ac:grpSpMk id="5" creationId="{00000000-0000-0000-0000-000000000000}"/>
          </ac:grpSpMkLst>
        </pc:grpChg>
        <pc:picChg chg="add mod ord">
          <ac:chgData name="Gilsander Lopes Breda" userId="eff09b51cd90b263" providerId="LiveId" clId="{A4CF6FAB-5400-4593-87F6-EE3A750ACC42}" dt="2026-03-29T22:48:05.759" v="9526" actId="339"/>
          <ac:picMkLst>
            <pc:docMk/>
            <pc:sldMk cId="0" sldId="282"/>
            <ac:picMk id="13" creationId="{7BB0D6B2-8642-3B62-A2D4-277027F0168E}"/>
          </ac:picMkLst>
        </pc:picChg>
      </pc:sldChg>
      <pc:sldChg chg="addSp delSp modSp add mod modTransition addAnim delAnim modAnim">
        <pc:chgData name="Gilsander Lopes Breda" userId="eff09b51cd90b263" providerId="LiveId" clId="{A4CF6FAB-5400-4593-87F6-EE3A750ACC42}" dt="2026-03-29T22:49:39.177" v="9647"/>
        <pc:sldMkLst>
          <pc:docMk/>
          <pc:sldMk cId="0" sldId="283"/>
        </pc:sldMkLst>
        <pc:spChg chg="add mod">
          <ac:chgData name="Gilsander Lopes Breda" userId="eff09b51cd90b263" providerId="LiveId" clId="{A4CF6FAB-5400-4593-87F6-EE3A750ACC42}" dt="2026-03-29T21:17:48.969" v="5591"/>
          <ac:spMkLst>
            <pc:docMk/>
            <pc:sldMk cId="0" sldId="283"/>
            <ac:spMk id="2" creationId="{79275A8D-7D4B-0B5A-D431-D177AD8752BC}"/>
          </ac:spMkLst>
        </pc:spChg>
        <pc:spChg chg="mod">
          <ac:chgData name="Gilsander Lopes Breda" userId="eff09b51cd90b263" providerId="LiveId" clId="{A4CF6FAB-5400-4593-87F6-EE3A750ACC42}" dt="2026-03-29T21:02:59.447" v="4120" actId="339"/>
          <ac:spMkLst>
            <pc:docMk/>
            <pc:sldMk cId="0" sldId="283"/>
            <ac:spMk id="7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21:03:18.039" v="4123" actId="1076"/>
          <ac:spMkLst>
            <pc:docMk/>
            <pc:sldMk cId="0" sldId="283"/>
            <ac:spMk id="8" creationId="{00000000-0000-0000-0000-000000000000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83"/>
            <ac:spMk id="9" creationId="{B3E8CE4B-FF7E-3B02-76FD-E2F81EBA923A}"/>
          </ac:spMkLst>
        </pc:spChg>
        <pc:spChg chg="add mod ord">
          <ac:chgData name="Gilsander Lopes Breda" userId="eff09b51cd90b263" providerId="LiveId" clId="{A4CF6FAB-5400-4593-87F6-EE3A750ACC42}" dt="2026-03-29T21:03:02.661" v="4121" actId="167"/>
          <ac:spMkLst>
            <pc:docMk/>
            <pc:sldMk cId="0" sldId="283"/>
            <ac:spMk id="10" creationId="{47F81F68-951A-71AA-0736-81777BF77B7D}"/>
          </ac:spMkLst>
        </pc:spChg>
        <pc:spChg chg="add del mod ord">
          <ac:chgData name="Gilsander Lopes Breda" userId="eff09b51cd90b263" providerId="LiveId" clId="{A4CF6FAB-5400-4593-87F6-EE3A750ACC42}" dt="2026-03-29T21:17:48.669" v="5590" actId="478"/>
          <ac:spMkLst>
            <pc:docMk/>
            <pc:sldMk cId="0" sldId="283"/>
            <ac:spMk id="11" creationId="{D2C69F3E-BF18-890E-37E2-BF0249B8089A}"/>
          </ac:spMkLst>
        </pc:spChg>
        <pc:grpChg chg="del">
          <ac:chgData name="Gilsander Lopes Breda" userId="eff09b51cd90b263" providerId="LiveId" clId="{A4CF6FAB-5400-4593-87F6-EE3A750ACC42}" dt="2026-03-29T15:11:02.024" v="675" actId="478"/>
          <ac:grpSpMkLst>
            <pc:docMk/>
            <pc:sldMk cId="0" sldId="283"/>
            <ac:grpSpMk id="2" creationId="{00000000-0000-0000-0000-000000000000}"/>
          </ac:grpSpMkLst>
        </pc:grpChg>
        <pc:grpChg chg="del">
          <ac:chgData name="Gilsander Lopes Breda" userId="eff09b51cd90b263" providerId="LiveId" clId="{A4CF6FAB-5400-4593-87F6-EE3A750ACC42}" dt="2026-03-29T15:07:27.803" v="669" actId="478"/>
          <ac:grpSpMkLst>
            <pc:docMk/>
            <pc:sldMk cId="0" sldId="283"/>
            <ac:grpSpMk id="5" creationId="{00000000-0000-0000-0000-000000000000}"/>
          </ac:grpSpMkLst>
        </pc:grpChg>
        <pc:picChg chg="add mod ord">
          <ac:chgData name="Gilsander Lopes Breda" userId="eff09b51cd90b263" providerId="LiveId" clId="{A4CF6FAB-5400-4593-87F6-EE3A750ACC42}" dt="2026-03-29T22:49:10.413" v="9640" actId="339"/>
          <ac:picMkLst>
            <pc:docMk/>
            <pc:sldMk cId="0" sldId="283"/>
            <ac:picMk id="13" creationId="{4DB551CA-1EA9-BF16-69AD-16E38F61A05D}"/>
          </ac:picMkLst>
        </pc:picChg>
      </pc:sldChg>
      <pc:sldChg chg="addSp delSp modSp add mod modTransition addAnim delAnim modAnim">
        <pc:chgData name="Gilsander Lopes Breda" userId="eff09b51cd90b263" providerId="LiveId" clId="{A4CF6FAB-5400-4593-87F6-EE3A750ACC42}" dt="2026-03-29T22:52:25.331" v="9775"/>
        <pc:sldMkLst>
          <pc:docMk/>
          <pc:sldMk cId="0" sldId="284"/>
        </pc:sldMkLst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84"/>
            <ac:spMk id="2" creationId="{00000000-0000-0000-0000-000000000000}"/>
          </ac:spMkLst>
        </pc:spChg>
        <pc:spChg chg="add mod">
          <ac:chgData name="Gilsander Lopes Breda" userId="eff09b51cd90b263" providerId="LiveId" clId="{A4CF6FAB-5400-4593-87F6-EE3A750ACC42}" dt="2026-03-29T21:17:59.791" v="5595"/>
          <ac:spMkLst>
            <pc:docMk/>
            <pc:sldMk cId="0" sldId="284"/>
            <ac:spMk id="3" creationId="{4939E9C4-4A7D-7D47-51B4-03F048D65FD9}"/>
          </ac:spMkLst>
        </pc:spChg>
        <pc:spChg chg="mod ord topLvl">
          <ac:chgData name="Gilsander Lopes Breda" userId="eff09b51cd90b263" providerId="LiveId" clId="{A4CF6FAB-5400-4593-87F6-EE3A750ACC42}" dt="2026-03-29T22:51:21.092" v="9763" actId="165"/>
          <ac:spMkLst>
            <pc:docMk/>
            <pc:sldMk cId="0" sldId="284"/>
            <ac:spMk id="7" creationId="{00000000-0000-0000-0000-000000000000}"/>
          </ac:spMkLst>
        </pc:spChg>
        <pc:spChg chg="mod topLvl">
          <ac:chgData name="Gilsander Lopes Breda" userId="eff09b51cd90b263" providerId="LiveId" clId="{A4CF6FAB-5400-4593-87F6-EE3A750ACC42}" dt="2026-03-29T22:51:21.092" v="9763" actId="165"/>
          <ac:spMkLst>
            <pc:docMk/>
            <pc:sldMk cId="0" sldId="284"/>
            <ac:spMk id="8" creationId="{00000000-0000-0000-0000-000000000000}"/>
          </ac:spMkLst>
        </pc:spChg>
        <pc:spChg chg="mod topLvl">
          <ac:chgData name="Gilsander Lopes Breda" userId="eff09b51cd90b263" providerId="LiveId" clId="{A4CF6FAB-5400-4593-87F6-EE3A750ACC42}" dt="2026-03-29T22:51:21.092" v="9763" actId="165"/>
          <ac:spMkLst>
            <pc:docMk/>
            <pc:sldMk cId="0" sldId="284"/>
            <ac:spMk id="9" creationId="{00000000-0000-0000-0000-000000000000}"/>
          </ac:spMkLst>
        </pc:spChg>
        <pc:spChg chg="del">
          <ac:chgData name="Gilsander Lopes Breda" userId="eff09b51cd90b263" providerId="LiveId" clId="{A4CF6FAB-5400-4593-87F6-EE3A750ACC42}" dt="2026-03-29T15:20:30.541" v="725" actId="478"/>
          <ac:spMkLst>
            <pc:docMk/>
            <pc:sldMk cId="0" sldId="284"/>
            <ac:spMk id="10" creationId="{00000000-0000-0000-0000-000000000000}"/>
          </ac:spMkLst>
        </pc:spChg>
        <pc:spChg chg="add mod ord">
          <ac:chgData name="Gilsander Lopes Breda" userId="eff09b51cd90b263" providerId="LiveId" clId="{A4CF6FAB-5400-4593-87F6-EE3A750ACC42}" dt="2026-03-29T22:51:29.168" v="9765" actId="167"/>
          <ac:spMkLst>
            <pc:docMk/>
            <pc:sldMk cId="0" sldId="284"/>
            <ac:spMk id="11" creationId="{466AA3DB-D8F7-ABA6-D499-D71E16EA51FB}"/>
          </ac:spMkLst>
        </pc:spChg>
        <pc:spChg chg="add mod ord">
          <ac:chgData name="Gilsander Lopes Breda" userId="eff09b51cd90b263" providerId="LiveId" clId="{A4CF6FAB-5400-4593-87F6-EE3A750ACC42}" dt="2026-03-29T21:03:56.909" v="4221" actId="167"/>
          <ac:spMkLst>
            <pc:docMk/>
            <pc:sldMk cId="0" sldId="284"/>
            <ac:spMk id="12" creationId="{964D8CA2-8B84-0478-3EC5-0D7AAC97015A}"/>
          </ac:spMkLst>
        </pc:spChg>
        <pc:spChg chg="add del mod">
          <ac:chgData name="Gilsander Lopes Breda" userId="eff09b51cd90b263" providerId="LiveId" clId="{A4CF6FAB-5400-4593-87F6-EE3A750ACC42}" dt="2026-03-29T21:17:59.465" v="5594" actId="478"/>
          <ac:spMkLst>
            <pc:docMk/>
            <pc:sldMk cId="0" sldId="284"/>
            <ac:spMk id="13" creationId="{858AA23F-094E-B264-E65D-0BD09AE8ED71}"/>
          </ac:spMkLst>
        </pc:spChg>
        <pc:grpChg chg="del mod">
          <ac:chgData name="Gilsander Lopes Breda" userId="eff09b51cd90b263" providerId="LiveId" clId="{A4CF6FAB-5400-4593-87F6-EE3A750ACC42}" dt="2026-03-29T15:20:19.505" v="723" actId="478"/>
          <ac:grpSpMkLst>
            <pc:docMk/>
            <pc:sldMk cId="0" sldId="284"/>
            <ac:grpSpMk id="3" creationId="{00000000-0000-0000-0000-000000000000}"/>
          </ac:grpSpMkLst>
        </pc:grpChg>
        <pc:grpChg chg="add del mod">
          <ac:chgData name="Gilsander Lopes Breda" userId="eff09b51cd90b263" providerId="LiveId" clId="{A4CF6FAB-5400-4593-87F6-EE3A750ACC42}" dt="2026-03-29T22:51:21.092" v="9763" actId="165"/>
          <ac:grpSpMkLst>
            <pc:docMk/>
            <pc:sldMk cId="0" sldId="284"/>
            <ac:grpSpMk id="6" creationId="{00000000-0000-0000-0000-000000000000}"/>
          </ac:grpSpMkLst>
        </pc:grpChg>
        <pc:picChg chg="add del mod">
          <ac:chgData name="Gilsander Lopes Breda" userId="eff09b51cd90b263" providerId="LiveId" clId="{A4CF6FAB-5400-4593-87F6-EE3A750ACC42}" dt="2026-03-29T15:17:46.878" v="693" actId="478"/>
          <ac:picMkLst>
            <pc:docMk/>
            <pc:sldMk cId="0" sldId="284"/>
            <ac:picMk id="15" creationId="{CAD18173-CED7-C4B5-0CF7-6A1C4BDF7B3D}"/>
          </ac:picMkLst>
        </pc:picChg>
        <pc:picChg chg="add mod ord">
          <ac:chgData name="Gilsander Lopes Breda" userId="eff09b51cd90b263" providerId="LiveId" clId="{A4CF6FAB-5400-4593-87F6-EE3A750ACC42}" dt="2026-03-29T22:51:24.440" v="9764" actId="167"/>
          <ac:picMkLst>
            <pc:docMk/>
            <pc:sldMk cId="0" sldId="284"/>
            <ac:picMk id="17" creationId="{8D35FE79-F25C-DB06-E540-BFAAEBEE4381}"/>
          </ac:picMkLst>
        </pc:picChg>
      </pc:sldChg>
      <pc:sldChg chg="addSp delSp modSp add mod modTransition addAnim delAnim modAnim">
        <pc:chgData name="Gilsander Lopes Breda" userId="eff09b51cd90b263" providerId="LiveId" clId="{A4CF6FAB-5400-4593-87F6-EE3A750ACC42}" dt="2026-03-29T23:07:17.078" v="10216"/>
        <pc:sldMkLst>
          <pc:docMk/>
          <pc:sldMk cId="0" sldId="285"/>
        </pc:sldMkLst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85"/>
            <ac:spMk id="3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85"/>
            <ac:spMk id="4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22:52:57.804" v="9801" actId="14838"/>
          <ac:spMkLst>
            <pc:docMk/>
            <pc:sldMk cId="0" sldId="285"/>
            <ac:spMk id="6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21:05:15.391" v="4326" actId="1076"/>
          <ac:spMkLst>
            <pc:docMk/>
            <pc:sldMk cId="0" sldId="285"/>
            <ac:spMk id="7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22:54:45.298" v="9905" actId="21"/>
          <ac:spMkLst>
            <pc:docMk/>
            <pc:sldMk cId="0" sldId="285"/>
            <ac:spMk id="8" creationId="{00000000-0000-0000-0000-000000000000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85"/>
            <ac:spMk id="9" creationId="{4EAAB0B6-E989-0AFE-5257-FD2F061244D9}"/>
          </ac:spMkLst>
        </pc:spChg>
        <pc:spChg chg="add mod ord">
          <ac:chgData name="Gilsander Lopes Breda" userId="eff09b51cd90b263" providerId="LiveId" clId="{A4CF6FAB-5400-4593-87F6-EE3A750ACC42}" dt="2026-03-29T21:05:09.643" v="4325" actId="167"/>
          <ac:spMkLst>
            <pc:docMk/>
            <pc:sldMk cId="0" sldId="285"/>
            <ac:spMk id="10" creationId="{38D59C74-0FB1-ABDA-D743-B622103327F1}"/>
          </ac:spMkLst>
        </pc:spChg>
        <pc:spChg chg="add del mod">
          <ac:chgData name="Gilsander Lopes Breda" userId="eff09b51cd90b263" providerId="LiveId" clId="{A4CF6FAB-5400-4593-87F6-EE3A750ACC42}" dt="2026-03-29T21:18:04.326" v="5596" actId="478"/>
          <ac:spMkLst>
            <pc:docMk/>
            <pc:sldMk cId="0" sldId="285"/>
            <ac:spMk id="11" creationId="{2A621633-D6B2-EDD3-8712-006B48C51520}"/>
          </ac:spMkLst>
        </pc:spChg>
        <pc:spChg chg="add mod">
          <ac:chgData name="Gilsander Lopes Breda" userId="eff09b51cd90b263" providerId="LiveId" clId="{A4CF6FAB-5400-4593-87F6-EE3A750ACC42}" dt="2026-03-29T21:18:04.671" v="5597"/>
          <ac:spMkLst>
            <pc:docMk/>
            <pc:sldMk cId="0" sldId="285"/>
            <ac:spMk id="12" creationId="{8BDEF2F1-2B0A-BD04-BA01-996DBFB8A034}"/>
          </ac:spMkLst>
        </pc:spChg>
        <pc:spChg chg="add mod">
          <ac:chgData name="Gilsander Lopes Breda" userId="eff09b51cd90b263" providerId="LiveId" clId="{A4CF6FAB-5400-4593-87F6-EE3A750ACC42}" dt="2026-03-29T22:55:19.910" v="9913" actId="20577"/>
          <ac:spMkLst>
            <pc:docMk/>
            <pc:sldMk cId="0" sldId="285"/>
            <ac:spMk id="14" creationId="{700225F6-1353-A74C-4502-30348A551B89}"/>
          </ac:spMkLst>
        </pc:spChg>
        <pc:grpChg chg="mod ord">
          <ac:chgData name="Gilsander Lopes Breda" userId="eff09b51cd90b263" providerId="LiveId" clId="{A4CF6FAB-5400-4593-87F6-EE3A750ACC42}" dt="2026-03-29T22:53:20.173" v="9898" actId="339"/>
          <ac:grpSpMkLst>
            <pc:docMk/>
            <pc:sldMk cId="0" sldId="285"/>
            <ac:grpSpMk id="5" creationId="{00000000-0000-0000-0000-000000000000}"/>
          </ac:grpSpMkLst>
        </pc:grpChg>
      </pc:sldChg>
      <pc:sldChg chg="addSp delSp modSp add mod modTransition addAnim delAnim modAnim">
        <pc:chgData name="Gilsander Lopes Breda" userId="eff09b51cd90b263" providerId="LiveId" clId="{A4CF6FAB-5400-4593-87F6-EE3A750ACC42}" dt="2026-03-29T22:57:05.054" v="10034" actId="1076"/>
        <pc:sldMkLst>
          <pc:docMk/>
          <pc:sldMk cId="0" sldId="286"/>
        </pc:sldMkLst>
        <pc:spChg chg="add mod">
          <ac:chgData name="Gilsander Lopes Breda" userId="eff09b51cd90b263" providerId="LiveId" clId="{A4CF6FAB-5400-4593-87F6-EE3A750ACC42}" dt="2026-03-29T21:18:08.047" v="5599"/>
          <ac:spMkLst>
            <pc:docMk/>
            <pc:sldMk cId="0" sldId="286"/>
            <ac:spMk id="2" creationId="{CEA75C51-B241-F733-E0DE-0605342EE1B1}"/>
          </ac:spMkLst>
        </pc:spChg>
        <pc:spChg chg="mod ord">
          <ac:chgData name="Gilsander Lopes Breda" userId="eff09b51cd90b263" providerId="LiveId" clId="{A4CF6FAB-5400-4593-87F6-EE3A750ACC42}" dt="2026-03-29T22:56:58.940" v="10033" actId="166"/>
          <ac:spMkLst>
            <pc:docMk/>
            <pc:sldMk cId="0" sldId="286"/>
            <ac:spMk id="7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17:53:56.578" v="1223" actId="1076"/>
          <ac:spMkLst>
            <pc:docMk/>
            <pc:sldMk cId="0" sldId="286"/>
            <ac:spMk id="8" creationId="{00000000-0000-0000-0000-000000000000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86"/>
            <ac:spMk id="9" creationId="{C455CDE3-8ECF-6116-A9D1-71C2B915C646}"/>
          </ac:spMkLst>
        </pc:spChg>
        <pc:spChg chg="add mod ord">
          <ac:chgData name="Gilsander Lopes Breda" userId="eff09b51cd90b263" providerId="LiveId" clId="{A4CF6FAB-5400-4593-87F6-EE3A750ACC42}" dt="2026-03-29T21:05:48.371" v="4422" actId="167"/>
          <ac:spMkLst>
            <pc:docMk/>
            <pc:sldMk cId="0" sldId="286"/>
            <ac:spMk id="10" creationId="{4C0C7E2D-3799-147E-789B-6A4D5551791D}"/>
          </ac:spMkLst>
        </pc:spChg>
        <pc:spChg chg="add del mod">
          <ac:chgData name="Gilsander Lopes Breda" userId="eff09b51cd90b263" providerId="LiveId" clId="{A4CF6FAB-5400-4593-87F6-EE3A750ACC42}" dt="2026-03-29T21:18:07.735" v="5598" actId="478"/>
          <ac:spMkLst>
            <pc:docMk/>
            <pc:sldMk cId="0" sldId="286"/>
            <ac:spMk id="11" creationId="{6A147F68-F926-33B5-4164-01C9B15B23FE}"/>
          </ac:spMkLst>
        </pc:spChg>
        <pc:grpChg chg="del">
          <ac:chgData name="Gilsander Lopes Breda" userId="eff09b51cd90b263" providerId="LiveId" clId="{A4CF6FAB-5400-4593-87F6-EE3A750ACC42}" dt="2026-03-29T15:23:44.946" v="765" actId="478"/>
          <ac:grpSpMkLst>
            <pc:docMk/>
            <pc:sldMk cId="0" sldId="286"/>
            <ac:grpSpMk id="2" creationId="{00000000-0000-0000-0000-000000000000}"/>
          </ac:grpSpMkLst>
        </pc:grpChg>
        <pc:grpChg chg="del">
          <ac:chgData name="Gilsander Lopes Breda" userId="eff09b51cd90b263" providerId="LiveId" clId="{A4CF6FAB-5400-4593-87F6-EE3A750ACC42}" dt="2026-03-29T15:22:12.473" v="760" actId="478"/>
          <ac:grpSpMkLst>
            <pc:docMk/>
            <pc:sldMk cId="0" sldId="286"/>
            <ac:grpSpMk id="5" creationId="{00000000-0000-0000-0000-000000000000}"/>
          </ac:grpSpMkLst>
        </pc:grpChg>
        <pc:picChg chg="add mod ord">
          <ac:chgData name="Gilsander Lopes Breda" userId="eff09b51cd90b263" providerId="LiveId" clId="{A4CF6FAB-5400-4593-87F6-EE3A750ACC42}" dt="2026-03-29T22:57:05.054" v="10034" actId="1076"/>
          <ac:picMkLst>
            <pc:docMk/>
            <pc:sldMk cId="0" sldId="286"/>
            <ac:picMk id="13" creationId="{EE2512D3-F3C3-6BC1-D270-BB78A8406044}"/>
          </ac:picMkLst>
        </pc:picChg>
      </pc:sldChg>
      <pc:sldChg chg="addSp delSp modSp add mod modTransition addAnim delAnim modAnim">
        <pc:chgData name="Gilsander Lopes Breda" userId="eff09b51cd90b263" providerId="LiveId" clId="{A4CF6FAB-5400-4593-87F6-EE3A750ACC42}" dt="2026-03-29T23:08:00.392" v="10219"/>
        <pc:sldMkLst>
          <pc:docMk/>
          <pc:sldMk cId="0" sldId="287"/>
        </pc:sldMkLst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87"/>
            <ac:spMk id="2" creationId="{00000000-0000-0000-0000-000000000000}"/>
          </ac:spMkLst>
        </pc:spChg>
        <pc:spChg chg="add mod">
          <ac:chgData name="Gilsander Lopes Breda" userId="eff09b51cd90b263" providerId="LiveId" clId="{A4CF6FAB-5400-4593-87F6-EE3A750ACC42}" dt="2026-03-29T21:18:12.433" v="5601"/>
          <ac:spMkLst>
            <pc:docMk/>
            <pc:sldMk cId="0" sldId="287"/>
            <ac:spMk id="3" creationId="{B52F6F66-B5C6-96CD-0020-673EF8E70E95}"/>
          </ac:spMkLst>
        </pc:spChg>
        <pc:spChg chg="mod topLvl">
          <ac:chgData name="Gilsander Lopes Breda" userId="eff09b51cd90b263" providerId="LiveId" clId="{A4CF6FAB-5400-4593-87F6-EE3A750ACC42}" dt="2026-03-29T22:58:01.986" v="10077" actId="165"/>
          <ac:spMkLst>
            <pc:docMk/>
            <pc:sldMk cId="0" sldId="287"/>
            <ac:spMk id="7" creationId="{00000000-0000-0000-0000-000000000000}"/>
          </ac:spMkLst>
        </pc:spChg>
        <pc:spChg chg="mod topLvl">
          <ac:chgData name="Gilsander Lopes Breda" userId="eff09b51cd90b263" providerId="LiveId" clId="{A4CF6FAB-5400-4593-87F6-EE3A750ACC42}" dt="2026-03-29T22:58:01.986" v="10077" actId="165"/>
          <ac:spMkLst>
            <pc:docMk/>
            <pc:sldMk cId="0" sldId="287"/>
            <ac:spMk id="8" creationId="{00000000-0000-0000-0000-000000000000}"/>
          </ac:spMkLst>
        </pc:spChg>
        <pc:spChg chg="mod topLvl">
          <ac:chgData name="Gilsander Lopes Breda" userId="eff09b51cd90b263" providerId="LiveId" clId="{A4CF6FAB-5400-4593-87F6-EE3A750ACC42}" dt="2026-03-29T22:58:01.986" v="10077" actId="165"/>
          <ac:spMkLst>
            <pc:docMk/>
            <pc:sldMk cId="0" sldId="287"/>
            <ac:spMk id="9" creationId="{00000000-0000-0000-0000-000000000000}"/>
          </ac:spMkLst>
        </pc:spChg>
        <pc:spChg chg="del">
          <ac:chgData name="Gilsander Lopes Breda" userId="eff09b51cd90b263" providerId="LiveId" clId="{A4CF6FAB-5400-4593-87F6-EE3A750ACC42}" dt="2026-03-29T15:27:26.653" v="786" actId="478"/>
          <ac:spMkLst>
            <pc:docMk/>
            <pc:sldMk cId="0" sldId="287"/>
            <ac:spMk id="10" creationId="{00000000-0000-0000-0000-000000000000}"/>
          </ac:spMkLst>
        </pc:spChg>
        <pc:spChg chg="add mod ord">
          <ac:chgData name="Gilsander Lopes Breda" userId="eff09b51cd90b263" providerId="LiveId" clId="{A4CF6FAB-5400-4593-87F6-EE3A750ACC42}" dt="2026-03-29T22:57:41.261" v="10074" actId="167"/>
          <ac:spMkLst>
            <pc:docMk/>
            <pc:sldMk cId="0" sldId="287"/>
            <ac:spMk id="11" creationId="{ED16EA22-1DA4-9650-B259-0DD05309FAA2}"/>
          </ac:spMkLst>
        </pc:spChg>
        <pc:spChg chg="add mod ord">
          <ac:chgData name="Gilsander Lopes Breda" userId="eff09b51cd90b263" providerId="LiveId" clId="{A4CF6FAB-5400-4593-87F6-EE3A750ACC42}" dt="2026-03-29T21:06:32.169" v="4526" actId="167"/>
          <ac:spMkLst>
            <pc:docMk/>
            <pc:sldMk cId="0" sldId="287"/>
            <ac:spMk id="12" creationId="{DD8DB38B-EF54-BFD5-EADE-F65852D03BAB}"/>
          </ac:spMkLst>
        </pc:spChg>
        <pc:spChg chg="add del mod">
          <ac:chgData name="Gilsander Lopes Breda" userId="eff09b51cd90b263" providerId="LiveId" clId="{A4CF6FAB-5400-4593-87F6-EE3A750ACC42}" dt="2026-03-29T21:18:12.143" v="5600" actId="478"/>
          <ac:spMkLst>
            <pc:docMk/>
            <pc:sldMk cId="0" sldId="287"/>
            <ac:spMk id="13" creationId="{84B6C281-F4C4-7DB7-F6AA-0EB8F4E7D81F}"/>
          </ac:spMkLst>
        </pc:spChg>
        <pc:grpChg chg="del mod">
          <ac:chgData name="Gilsander Lopes Breda" userId="eff09b51cd90b263" providerId="LiveId" clId="{A4CF6FAB-5400-4593-87F6-EE3A750ACC42}" dt="2026-03-29T15:25:17.494" v="778" actId="478"/>
          <ac:grpSpMkLst>
            <pc:docMk/>
            <pc:sldMk cId="0" sldId="287"/>
            <ac:grpSpMk id="3" creationId="{00000000-0000-0000-0000-000000000000}"/>
          </ac:grpSpMkLst>
        </pc:grpChg>
        <pc:grpChg chg="del mod">
          <ac:chgData name="Gilsander Lopes Breda" userId="eff09b51cd90b263" providerId="LiveId" clId="{A4CF6FAB-5400-4593-87F6-EE3A750ACC42}" dt="2026-03-29T22:58:01.986" v="10077" actId="165"/>
          <ac:grpSpMkLst>
            <pc:docMk/>
            <pc:sldMk cId="0" sldId="287"/>
            <ac:grpSpMk id="6" creationId="{00000000-0000-0000-0000-000000000000}"/>
          </ac:grpSpMkLst>
        </pc:grpChg>
        <pc:picChg chg="add mod ord">
          <ac:chgData name="Gilsander Lopes Breda" userId="eff09b51cd90b263" providerId="LiveId" clId="{A4CF6FAB-5400-4593-87F6-EE3A750ACC42}" dt="2026-03-29T22:57:36.042" v="10073" actId="167"/>
          <ac:picMkLst>
            <pc:docMk/>
            <pc:sldMk cId="0" sldId="287"/>
            <ac:picMk id="15" creationId="{F47D1FBE-3DA7-3A49-8114-B2D9893BEFD6}"/>
          </ac:picMkLst>
        </pc:picChg>
      </pc:sldChg>
      <pc:sldChg chg="addSp delSp modSp add mod modTransition addAnim delAnim modAnim">
        <pc:chgData name="Gilsander Lopes Breda" userId="eff09b51cd90b263" providerId="LiveId" clId="{A4CF6FAB-5400-4593-87F6-EE3A750ACC42}" dt="2026-03-29T22:59:22.113" v="10126" actId="166"/>
        <pc:sldMkLst>
          <pc:docMk/>
          <pc:sldMk cId="0" sldId="288"/>
        </pc:sldMkLst>
        <pc:spChg chg="add mod">
          <ac:chgData name="Gilsander Lopes Breda" userId="eff09b51cd90b263" providerId="LiveId" clId="{A4CF6FAB-5400-4593-87F6-EE3A750ACC42}" dt="2026-03-29T21:18:17.966" v="5603"/>
          <ac:spMkLst>
            <pc:docMk/>
            <pc:sldMk cId="0" sldId="288"/>
            <ac:spMk id="2" creationId="{7311C93F-DBCC-FD68-5195-52E32CC3ED2A}"/>
          </ac:spMkLst>
        </pc:spChg>
        <pc:spChg chg="mod ord">
          <ac:chgData name="Gilsander Lopes Breda" userId="eff09b51cd90b263" providerId="LiveId" clId="{A4CF6FAB-5400-4593-87F6-EE3A750ACC42}" dt="2026-03-29T22:59:22.113" v="10126" actId="166"/>
          <ac:spMkLst>
            <pc:docMk/>
            <pc:sldMk cId="0" sldId="288"/>
            <ac:spMk id="7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88"/>
            <ac:spMk id="8" creationId="{00000000-0000-0000-0000-000000000000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88"/>
            <ac:spMk id="9" creationId="{5864E2B2-0255-2A6B-C107-B183DD458BB2}"/>
          </ac:spMkLst>
        </pc:spChg>
        <pc:spChg chg="add mod ord">
          <ac:chgData name="Gilsander Lopes Breda" userId="eff09b51cd90b263" providerId="LiveId" clId="{A4CF6FAB-5400-4593-87F6-EE3A750ACC42}" dt="2026-03-29T21:07:18.153" v="4629" actId="167"/>
          <ac:spMkLst>
            <pc:docMk/>
            <pc:sldMk cId="0" sldId="288"/>
            <ac:spMk id="10" creationId="{42BDE2DC-425F-1483-B6FE-A30985D79E12}"/>
          </ac:spMkLst>
        </pc:spChg>
        <pc:spChg chg="add del mod">
          <ac:chgData name="Gilsander Lopes Breda" userId="eff09b51cd90b263" providerId="LiveId" clId="{A4CF6FAB-5400-4593-87F6-EE3A750ACC42}" dt="2026-03-29T21:18:17.654" v="5602" actId="478"/>
          <ac:spMkLst>
            <pc:docMk/>
            <pc:sldMk cId="0" sldId="288"/>
            <ac:spMk id="11" creationId="{B5BCE620-0504-60CB-86A5-C930ABC5FB93}"/>
          </ac:spMkLst>
        </pc:spChg>
        <pc:grpChg chg="del">
          <ac:chgData name="Gilsander Lopes Breda" userId="eff09b51cd90b263" providerId="LiveId" clId="{A4CF6FAB-5400-4593-87F6-EE3A750ACC42}" dt="2026-03-29T15:31:23.247" v="812" actId="478"/>
          <ac:grpSpMkLst>
            <pc:docMk/>
            <pc:sldMk cId="0" sldId="288"/>
            <ac:grpSpMk id="2" creationId="{00000000-0000-0000-0000-000000000000}"/>
          </ac:grpSpMkLst>
        </pc:grpChg>
        <pc:grpChg chg="del">
          <ac:chgData name="Gilsander Lopes Breda" userId="eff09b51cd90b263" providerId="LiveId" clId="{A4CF6FAB-5400-4593-87F6-EE3A750ACC42}" dt="2026-03-29T15:31:05.816" v="807" actId="478"/>
          <ac:grpSpMkLst>
            <pc:docMk/>
            <pc:sldMk cId="0" sldId="288"/>
            <ac:grpSpMk id="5" creationId="{00000000-0000-0000-0000-000000000000}"/>
          </ac:grpSpMkLst>
        </pc:grpChg>
        <pc:picChg chg="add mod ord">
          <ac:chgData name="Gilsander Lopes Breda" userId="eff09b51cd90b263" providerId="LiveId" clId="{A4CF6FAB-5400-4593-87F6-EE3A750ACC42}" dt="2026-03-29T22:58:50.375" v="10118" actId="339"/>
          <ac:picMkLst>
            <pc:docMk/>
            <pc:sldMk cId="0" sldId="288"/>
            <ac:picMk id="13" creationId="{07E401ED-3934-DD3E-DBFE-9FB8DCC9C785}"/>
          </ac:picMkLst>
        </pc:picChg>
      </pc:sldChg>
      <pc:sldChg chg="addSp delSp modSp add mod modTransition addAnim delAnim modAnim">
        <pc:chgData name="Gilsander Lopes Breda" userId="eff09b51cd90b263" providerId="LiveId" clId="{A4CF6FAB-5400-4593-87F6-EE3A750ACC42}" dt="2026-03-29T23:00:28.719" v="10170"/>
        <pc:sldMkLst>
          <pc:docMk/>
          <pc:sldMk cId="0" sldId="289"/>
        </pc:sldMkLst>
        <pc:spChg chg="mod">
          <ac:chgData name="Gilsander Lopes Breda" userId="eff09b51cd90b263" providerId="LiveId" clId="{A4CF6FAB-5400-4593-87F6-EE3A750ACC42}" dt="2026-03-29T21:07:57.915" v="4729" actId="1076"/>
          <ac:spMkLst>
            <pc:docMk/>
            <pc:sldMk cId="0" sldId="289"/>
            <ac:spMk id="7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89"/>
            <ac:spMk id="8" creationId="{00000000-0000-0000-0000-000000000000}"/>
          </ac:spMkLst>
        </pc:spChg>
        <pc:spChg chg="add mod ord">
          <ac:chgData name="Gilsander Lopes Breda" userId="eff09b51cd90b263" providerId="LiveId" clId="{A4CF6FAB-5400-4593-87F6-EE3A750ACC42}" dt="2026-03-29T23:00:01.846" v="10164" actId="167"/>
          <ac:spMkLst>
            <pc:docMk/>
            <pc:sldMk cId="0" sldId="289"/>
            <ac:spMk id="9" creationId="{7933A269-F760-D561-8D8F-B9E5D97AF20C}"/>
          </ac:spMkLst>
        </pc:spChg>
        <pc:spChg chg="add mod ord">
          <ac:chgData name="Gilsander Lopes Breda" userId="eff09b51cd90b263" providerId="LiveId" clId="{A4CF6FAB-5400-4593-87F6-EE3A750ACC42}" dt="2026-03-29T21:08:00.703" v="4730" actId="167"/>
          <ac:spMkLst>
            <pc:docMk/>
            <pc:sldMk cId="0" sldId="289"/>
            <ac:spMk id="10" creationId="{885B2BAB-4DEA-A2DC-F0F2-290BA31484CE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89"/>
            <ac:spMk id="11" creationId="{825291F5-E587-8071-11D5-9420DF902517}"/>
          </ac:spMkLst>
        </pc:spChg>
        <pc:grpChg chg="del mod">
          <ac:chgData name="Gilsander Lopes Breda" userId="eff09b51cd90b263" providerId="LiveId" clId="{A4CF6FAB-5400-4593-87F6-EE3A750ACC42}" dt="2026-03-29T15:35:19.700" v="836" actId="478"/>
          <ac:grpSpMkLst>
            <pc:docMk/>
            <pc:sldMk cId="0" sldId="289"/>
            <ac:grpSpMk id="2" creationId="{00000000-0000-0000-0000-000000000000}"/>
          </ac:grpSpMkLst>
        </pc:grpChg>
        <pc:grpChg chg="del mod">
          <ac:chgData name="Gilsander Lopes Breda" userId="eff09b51cd90b263" providerId="LiveId" clId="{A4CF6FAB-5400-4593-87F6-EE3A750ACC42}" dt="2026-03-29T15:35:06.390" v="831" actId="478"/>
          <ac:grpSpMkLst>
            <pc:docMk/>
            <pc:sldMk cId="0" sldId="289"/>
            <ac:grpSpMk id="5" creationId="{00000000-0000-0000-0000-000000000000}"/>
          </ac:grpSpMkLst>
        </pc:grpChg>
        <pc:picChg chg="add mod ord">
          <ac:chgData name="Gilsander Lopes Breda" userId="eff09b51cd90b263" providerId="LiveId" clId="{A4CF6FAB-5400-4593-87F6-EE3A750ACC42}" dt="2026-03-29T22:59:56.664" v="10163" actId="339"/>
          <ac:picMkLst>
            <pc:docMk/>
            <pc:sldMk cId="0" sldId="289"/>
            <ac:picMk id="13" creationId="{96E4BB5A-4D14-00FF-CA9A-E108092DD4A4}"/>
          </ac:picMkLst>
        </pc:picChg>
      </pc:sldChg>
      <pc:sldChg chg="addSp delSp modSp add mod modTransition addAnim delAnim modAnim">
        <pc:chgData name="Gilsander Lopes Breda" userId="eff09b51cd90b263" providerId="LiveId" clId="{A4CF6FAB-5400-4593-87F6-EE3A750ACC42}" dt="2026-03-29T23:01:43.299" v="10189"/>
        <pc:sldMkLst>
          <pc:docMk/>
          <pc:sldMk cId="0" sldId="290"/>
        </pc:sldMkLst>
        <pc:spChg chg="add mod">
          <ac:chgData name="Gilsander Lopes Breda" userId="eff09b51cd90b263" providerId="LiveId" clId="{A4CF6FAB-5400-4593-87F6-EE3A750ACC42}" dt="2026-03-29T21:18:25.612" v="5607"/>
          <ac:spMkLst>
            <pc:docMk/>
            <pc:sldMk cId="0" sldId="290"/>
            <ac:spMk id="2" creationId="{22C60FAA-181E-9E8D-0FA6-37C48CFE0DF3}"/>
          </ac:spMkLst>
        </pc:spChg>
        <pc:spChg chg="mod">
          <ac:chgData name="Gilsander Lopes Breda" userId="eff09b51cd90b263" providerId="LiveId" clId="{A4CF6FAB-5400-4593-87F6-EE3A750ACC42}" dt="2026-03-29T21:08:56.910" v="4879" actId="1076"/>
          <ac:spMkLst>
            <pc:docMk/>
            <pc:sldMk cId="0" sldId="290"/>
            <ac:spMk id="7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90"/>
            <ac:spMk id="8" creationId="{00000000-0000-0000-0000-000000000000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90"/>
            <ac:spMk id="9" creationId="{AE5BCDCC-4C92-D233-539F-CA6B4FA904B2}"/>
          </ac:spMkLst>
        </pc:spChg>
        <pc:spChg chg="add mod ord">
          <ac:chgData name="Gilsander Lopes Breda" userId="eff09b51cd90b263" providerId="LiveId" clId="{A4CF6FAB-5400-4593-87F6-EE3A750ACC42}" dt="2026-03-29T21:08:59.583" v="4880" actId="167"/>
          <ac:spMkLst>
            <pc:docMk/>
            <pc:sldMk cId="0" sldId="290"/>
            <ac:spMk id="10" creationId="{15BDC468-35F4-B163-DBF8-7BB67975B5EE}"/>
          </ac:spMkLst>
        </pc:spChg>
        <pc:spChg chg="add del mod">
          <ac:chgData name="Gilsander Lopes Breda" userId="eff09b51cd90b263" providerId="LiveId" clId="{A4CF6FAB-5400-4593-87F6-EE3A750ACC42}" dt="2026-03-29T21:18:25.299" v="5606" actId="478"/>
          <ac:spMkLst>
            <pc:docMk/>
            <pc:sldMk cId="0" sldId="290"/>
            <ac:spMk id="11" creationId="{BF79E228-5278-CB96-CACF-92D9014B2233}"/>
          </ac:spMkLst>
        </pc:spChg>
        <pc:grpChg chg="del">
          <ac:chgData name="Gilsander Lopes Breda" userId="eff09b51cd90b263" providerId="LiveId" clId="{A4CF6FAB-5400-4593-87F6-EE3A750ACC42}" dt="2026-03-29T15:37:18.842" v="857" actId="478"/>
          <ac:grpSpMkLst>
            <pc:docMk/>
            <pc:sldMk cId="0" sldId="290"/>
            <ac:grpSpMk id="2" creationId="{00000000-0000-0000-0000-000000000000}"/>
          </ac:grpSpMkLst>
        </pc:grpChg>
        <pc:grpChg chg="del">
          <ac:chgData name="Gilsander Lopes Breda" userId="eff09b51cd90b263" providerId="LiveId" clId="{A4CF6FAB-5400-4593-87F6-EE3A750ACC42}" dt="2026-03-29T15:35:58.354" v="846" actId="478"/>
          <ac:grpSpMkLst>
            <pc:docMk/>
            <pc:sldMk cId="0" sldId="290"/>
            <ac:grpSpMk id="5" creationId="{00000000-0000-0000-0000-000000000000}"/>
          </ac:grpSpMkLst>
        </pc:grpChg>
        <pc:picChg chg="add mod ord">
          <ac:chgData name="Gilsander Lopes Breda" userId="eff09b51cd90b263" providerId="LiveId" clId="{A4CF6FAB-5400-4593-87F6-EE3A750ACC42}" dt="2026-03-29T23:01:21.569" v="10183" actId="339"/>
          <ac:picMkLst>
            <pc:docMk/>
            <pc:sldMk cId="0" sldId="290"/>
            <ac:picMk id="13" creationId="{2BA9A2FB-8E0E-ED28-22EE-9ACDB1E12B56}"/>
          </ac:picMkLst>
        </pc:picChg>
      </pc:sldChg>
      <pc:sldChg chg="addSp delSp modSp add mod modTransition addAnim delAnim modAnim">
        <pc:chgData name="Gilsander Lopes Breda" userId="eff09b51cd90b263" providerId="LiveId" clId="{A4CF6FAB-5400-4593-87F6-EE3A750ACC42}" dt="2026-03-29T23:02:44.496" v="10208"/>
        <pc:sldMkLst>
          <pc:docMk/>
          <pc:sldMk cId="0" sldId="291"/>
        </pc:sldMkLst>
        <pc:spChg chg="add mod">
          <ac:chgData name="Gilsander Lopes Breda" userId="eff09b51cd90b263" providerId="LiveId" clId="{A4CF6FAB-5400-4593-87F6-EE3A750ACC42}" dt="2026-03-29T21:18:32.071" v="5611"/>
          <ac:spMkLst>
            <pc:docMk/>
            <pc:sldMk cId="0" sldId="291"/>
            <ac:spMk id="2" creationId="{5F14FD61-DC51-C316-4AAE-58FFC7525575}"/>
          </ac:spMkLst>
        </pc:spChg>
        <pc:spChg chg="mod">
          <ac:chgData name="Gilsander Lopes Breda" userId="eff09b51cd90b263" providerId="LiveId" clId="{A4CF6FAB-5400-4593-87F6-EE3A750ACC42}" dt="2026-03-29T21:10:41.595" v="5039" actId="1076"/>
          <ac:spMkLst>
            <pc:docMk/>
            <pc:sldMk cId="0" sldId="291"/>
            <ac:spMk id="7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91"/>
            <ac:spMk id="8" creationId="{00000000-0000-0000-0000-000000000000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91"/>
            <ac:spMk id="9" creationId="{4A8B7A3E-E94E-4686-5B27-D497EA4B66AB}"/>
          </ac:spMkLst>
        </pc:spChg>
        <pc:spChg chg="add mod ord">
          <ac:chgData name="Gilsander Lopes Breda" userId="eff09b51cd90b263" providerId="LiveId" clId="{A4CF6FAB-5400-4593-87F6-EE3A750ACC42}" dt="2026-03-29T21:10:44.294" v="5040" actId="167"/>
          <ac:spMkLst>
            <pc:docMk/>
            <pc:sldMk cId="0" sldId="291"/>
            <ac:spMk id="10" creationId="{2EF03F02-5F54-F990-ED7D-969AB8762DDD}"/>
          </ac:spMkLst>
        </pc:spChg>
        <pc:spChg chg="add del mod">
          <ac:chgData name="Gilsander Lopes Breda" userId="eff09b51cd90b263" providerId="LiveId" clId="{A4CF6FAB-5400-4593-87F6-EE3A750ACC42}" dt="2026-03-29T21:18:31.785" v="5610" actId="478"/>
          <ac:spMkLst>
            <pc:docMk/>
            <pc:sldMk cId="0" sldId="291"/>
            <ac:spMk id="11" creationId="{E2F66AF7-EAB3-9EB3-C6B1-656D01DDAAD0}"/>
          </ac:spMkLst>
        </pc:spChg>
        <pc:grpChg chg="del">
          <ac:chgData name="Gilsander Lopes Breda" userId="eff09b51cd90b263" providerId="LiveId" clId="{A4CF6FAB-5400-4593-87F6-EE3A750ACC42}" dt="2026-03-29T15:43:28.329" v="872" actId="478"/>
          <ac:grpSpMkLst>
            <pc:docMk/>
            <pc:sldMk cId="0" sldId="291"/>
            <ac:grpSpMk id="2" creationId="{00000000-0000-0000-0000-000000000000}"/>
          </ac:grpSpMkLst>
        </pc:grpChg>
        <pc:grpChg chg="del">
          <ac:chgData name="Gilsander Lopes Breda" userId="eff09b51cd90b263" providerId="LiveId" clId="{A4CF6FAB-5400-4593-87F6-EE3A750ACC42}" dt="2026-03-29T15:37:44.757" v="866" actId="478"/>
          <ac:grpSpMkLst>
            <pc:docMk/>
            <pc:sldMk cId="0" sldId="291"/>
            <ac:grpSpMk id="5" creationId="{00000000-0000-0000-0000-000000000000}"/>
          </ac:grpSpMkLst>
        </pc:grpChg>
        <pc:picChg chg="add mod ord">
          <ac:chgData name="Gilsander Lopes Breda" userId="eff09b51cd90b263" providerId="LiveId" clId="{A4CF6FAB-5400-4593-87F6-EE3A750ACC42}" dt="2026-03-29T23:02:19.857" v="10202" actId="339"/>
          <ac:picMkLst>
            <pc:docMk/>
            <pc:sldMk cId="0" sldId="291"/>
            <ac:picMk id="13" creationId="{409B488E-7C49-C587-6D07-E63EB1C61606}"/>
          </ac:picMkLst>
        </pc:picChg>
      </pc:sldChg>
      <pc:sldChg chg="addSp modSp add del mod">
        <pc:chgData name="Gilsander Lopes Breda" userId="eff09b51cd90b263" providerId="LiveId" clId="{A4CF6FAB-5400-4593-87F6-EE3A750ACC42}" dt="2026-03-29T17:51:44.666" v="1220" actId="2696"/>
        <pc:sldMkLst>
          <pc:docMk/>
          <pc:sldMk cId="0" sldId="292"/>
        </pc:sldMkLst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92"/>
            <ac:spMk id="3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92"/>
            <ac:spMk id="4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92"/>
            <ac:spMk id="6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17:51:34.516" v="1218" actId="14100"/>
          <ac:spMkLst>
            <pc:docMk/>
            <pc:sldMk cId="0" sldId="292"/>
            <ac:spMk id="7" creationId="{00000000-0000-0000-0000-000000000000}"/>
          </ac:spMkLst>
        </pc:spChg>
        <pc:spChg chg="mod">
          <ac:chgData name="Gilsander Lopes Breda" userId="eff09b51cd90b263" providerId="LiveId" clId="{A4CF6FAB-5400-4593-87F6-EE3A750ACC42}" dt="2026-03-29T17:51:38.908" v="1219" actId="6549"/>
          <ac:spMkLst>
            <pc:docMk/>
            <pc:sldMk cId="0" sldId="292"/>
            <ac:spMk id="8" creationId="{00000000-0000-0000-0000-000000000000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92"/>
            <ac:spMk id="9" creationId="{B2CB6979-B6B0-5152-BE1C-DE6F8DFA482C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92"/>
            <ac:spMk id="10" creationId="{2427C4DD-60E9-2859-BC4D-1D47A4BF333F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0" sldId="292"/>
            <ac:spMk id="11" creationId="{90A0D972-2745-F0D9-0B26-D6600B5B066E}"/>
          </ac:spMkLst>
        </pc:spChg>
        <pc:grpChg chg="mod">
          <ac:chgData name="Gilsander Lopes Breda" userId="eff09b51cd90b263" providerId="LiveId" clId="{A4CF6FAB-5400-4593-87F6-EE3A750ACC42}" dt="2026-03-29T15:44:30.095" v="888" actId="14100"/>
          <ac:grpSpMkLst>
            <pc:docMk/>
            <pc:sldMk cId="0" sldId="292"/>
            <ac:grpSpMk id="5" creationId="{00000000-0000-0000-0000-000000000000}"/>
          </ac:grpSpMkLst>
        </pc:grpChg>
      </pc:sldChg>
      <pc:sldChg chg="addSp modSp add del">
        <pc:chgData name="Gilsander Lopes Breda" userId="eff09b51cd90b263" providerId="LiveId" clId="{A4CF6FAB-5400-4593-87F6-EE3A750ACC42}" dt="2026-03-29T15:12:01.743" v="687" actId="47"/>
        <pc:sldMkLst>
          <pc:docMk/>
          <pc:sldMk cId="0" sldId="293"/>
        </pc:sldMkLst>
        <pc:spChg chg="add mod">
          <ac:chgData name="Gilsander Lopes Breda" userId="eff09b51cd90b263" providerId="LiveId" clId="{A4CF6FAB-5400-4593-87F6-EE3A750ACC42}" dt="2026-03-29T14:19:00.019" v="405"/>
          <ac:spMkLst>
            <pc:docMk/>
            <pc:sldMk cId="0" sldId="293"/>
            <ac:spMk id="9" creationId="{F3241253-94C5-97E3-EBA1-D5EB2EB5778A}"/>
          </ac:spMkLst>
        </pc:spChg>
        <pc:spChg chg="add mod">
          <ac:chgData name="Gilsander Lopes Breda" userId="eff09b51cd90b263" providerId="LiveId" clId="{A4CF6FAB-5400-4593-87F6-EE3A750ACC42}" dt="2026-03-29T14:19:00.019" v="405"/>
          <ac:spMkLst>
            <pc:docMk/>
            <pc:sldMk cId="0" sldId="293"/>
            <ac:spMk id="10" creationId="{26736D32-248A-1F90-928F-B5B7A4D64E0A}"/>
          </ac:spMkLst>
        </pc:spChg>
        <pc:spChg chg="add mod">
          <ac:chgData name="Gilsander Lopes Breda" userId="eff09b51cd90b263" providerId="LiveId" clId="{A4CF6FAB-5400-4593-87F6-EE3A750ACC42}" dt="2026-03-29T14:19:00.019" v="405"/>
          <ac:spMkLst>
            <pc:docMk/>
            <pc:sldMk cId="0" sldId="293"/>
            <ac:spMk id="11" creationId="{5BCFEA61-D26C-3D61-6F3D-C3E0CE96FB19}"/>
          </ac:spMkLst>
        </pc:spChg>
      </pc:sldChg>
      <pc:sldChg chg="addSp delSp modSp new mod ord modTransition modAnim">
        <pc:chgData name="Gilsander Lopes Breda" userId="eff09b51cd90b263" providerId="LiveId" clId="{A4CF6FAB-5400-4593-87F6-EE3A750ACC42}" dt="2026-03-29T22:50:08.454" v="9650"/>
        <pc:sldMkLst>
          <pc:docMk/>
          <pc:sldMk cId="4064442160" sldId="294"/>
        </pc:sldMkLst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4064442160" sldId="294"/>
            <ac:spMk id="2" creationId="{F6A07891-F110-3441-0BE9-9FCDCB758203}"/>
          </ac:spMkLst>
        </pc:spChg>
        <pc:spChg chg="add mod">
          <ac:chgData name="Gilsander Lopes Breda" userId="eff09b51cd90b263" providerId="LiveId" clId="{A4CF6FAB-5400-4593-87F6-EE3A750ACC42}" dt="2026-03-29T17:46:45.313" v="1179" actId="790"/>
          <ac:spMkLst>
            <pc:docMk/>
            <pc:sldMk cId="4064442160" sldId="294"/>
            <ac:spMk id="3" creationId="{4D8A573C-E92E-01DC-CDDC-7C3677716FF2}"/>
          </ac:spMkLst>
        </pc:spChg>
        <pc:spChg chg="add del mod">
          <ac:chgData name="Gilsander Lopes Breda" userId="eff09b51cd90b263" providerId="LiveId" clId="{A4CF6FAB-5400-4593-87F6-EE3A750ACC42}" dt="2026-03-29T21:17:56.213" v="5592" actId="478"/>
          <ac:spMkLst>
            <pc:docMk/>
            <pc:sldMk cId="4064442160" sldId="294"/>
            <ac:spMk id="4" creationId="{9F83D67A-0E4C-F8C3-EFB1-1369E239D171}"/>
          </ac:spMkLst>
        </pc:spChg>
        <pc:spChg chg="add mod">
          <ac:chgData name="Gilsander Lopes Breda" userId="eff09b51cd90b263" providerId="LiveId" clId="{A4CF6FAB-5400-4593-87F6-EE3A750ACC42}" dt="2026-03-29T21:17:56.529" v="5593"/>
          <ac:spMkLst>
            <pc:docMk/>
            <pc:sldMk cId="4064442160" sldId="294"/>
            <ac:spMk id="5" creationId="{01C7E338-7F96-DCCC-97FC-560039D84781}"/>
          </ac:spMkLst>
        </pc:spChg>
        <pc:spChg chg="add mod">
          <ac:chgData name="Gilsander Lopes Breda" userId="eff09b51cd90b263" providerId="LiveId" clId="{A4CF6FAB-5400-4593-87F6-EE3A750ACC42}" dt="2026-03-29T15:06:07.221" v="659"/>
          <ac:spMkLst>
            <pc:docMk/>
            <pc:sldMk cId="4064442160" sldId="294"/>
            <ac:spMk id="5" creationId="{48102312-D947-E377-1537-83255BB654E4}"/>
          </ac:spMkLst>
        </pc:spChg>
        <pc:spChg chg="add mod">
          <ac:chgData name="Gilsander Lopes Breda" userId="eff09b51cd90b263" providerId="LiveId" clId="{A4CF6FAB-5400-4593-87F6-EE3A750ACC42}" dt="2026-03-29T15:06:07.221" v="659"/>
          <ac:spMkLst>
            <pc:docMk/>
            <pc:sldMk cId="4064442160" sldId="294"/>
            <ac:spMk id="6" creationId="{77874D75-8CD6-DD4F-8331-2F3639967D97}"/>
          </ac:spMkLst>
        </pc:spChg>
        <pc:spChg chg="add mod">
          <ac:chgData name="Gilsander Lopes Breda" userId="eff09b51cd90b263" providerId="LiveId" clId="{A4CF6FAB-5400-4593-87F6-EE3A750ACC42}" dt="2026-03-29T15:06:07.221" v="659"/>
          <ac:spMkLst>
            <pc:docMk/>
            <pc:sldMk cId="4064442160" sldId="294"/>
            <ac:spMk id="7" creationId="{26A985FC-BA4D-9C3D-4EE6-8FC7D4D8E849}"/>
          </ac:spMkLst>
        </pc:spChg>
        <pc:picChg chg="add mod ord">
          <ac:chgData name="Gilsander Lopes Breda" userId="eff09b51cd90b263" providerId="LiveId" clId="{A4CF6FAB-5400-4593-87F6-EE3A750ACC42}" dt="2026-03-29T22:50:00.664" v="9649" actId="167"/>
          <ac:picMkLst>
            <pc:docMk/>
            <pc:sldMk cId="4064442160" sldId="294"/>
            <ac:picMk id="9" creationId="{1ED2183A-053C-23F1-C8F0-8E2F9DDD1622}"/>
          </ac:picMkLst>
        </pc:picChg>
      </pc:sldChg>
      <pc:sldChg chg="addSp delSp modSp add mod ord modTransition">
        <pc:chgData name="Gilsander Lopes Breda" userId="eff09b51cd90b263" providerId="LiveId" clId="{A4CF6FAB-5400-4593-87F6-EE3A750ACC42}" dt="2026-03-29T22:33:02.398" v="8834"/>
        <pc:sldMkLst>
          <pc:docMk/>
          <pc:sldMk cId="1548091397" sldId="295"/>
        </pc:sldMkLst>
        <pc:spChg chg="add del mod">
          <ac:chgData name="Gilsander Lopes Breda" userId="eff09b51cd90b263" providerId="LiveId" clId="{A4CF6FAB-5400-4593-87F6-EE3A750ACC42}" dt="2026-03-29T17:24:12.054" v="927"/>
          <ac:spMkLst>
            <pc:docMk/>
            <pc:sldMk cId="1548091397" sldId="295"/>
            <ac:spMk id="2" creationId="{4DEBDF6E-6FBC-7903-9A81-328B7E38EED6}"/>
          </ac:spMkLst>
        </pc:spChg>
        <pc:spChg chg="add mod">
          <ac:chgData name="Gilsander Lopes Breda" userId="eff09b51cd90b263" providerId="LiveId" clId="{A4CF6FAB-5400-4593-87F6-EE3A750ACC42}" dt="2026-03-29T21:14:15.616" v="5382" actId="339"/>
          <ac:spMkLst>
            <pc:docMk/>
            <pc:sldMk cId="1548091397" sldId="295"/>
            <ac:spMk id="5" creationId="{773E9F35-EE0F-75E9-B11C-0C7C4B8D6000}"/>
          </ac:spMkLst>
        </pc:spChg>
        <pc:spChg chg="del">
          <ac:chgData name="Gilsander Lopes Breda" userId="eff09b51cd90b263" providerId="LiveId" clId="{A4CF6FAB-5400-4593-87F6-EE3A750ACC42}" dt="2026-03-29T17:21:25.212" v="916" actId="478"/>
          <ac:spMkLst>
            <pc:docMk/>
            <pc:sldMk cId="1548091397" sldId="295"/>
            <ac:spMk id="84" creationId="{D9677BF0-9D07-B641-7579-1DC2019A4058}"/>
          </ac:spMkLst>
        </pc:spChg>
        <pc:spChg chg="del mod">
          <ac:chgData name="Gilsander Lopes Breda" userId="eff09b51cd90b263" providerId="LiveId" clId="{A4CF6FAB-5400-4593-87F6-EE3A750ACC42}" dt="2026-03-29T17:21:20.231" v="915" actId="478"/>
          <ac:spMkLst>
            <pc:docMk/>
            <pc:sldMk cId="1548091397" sldId="295"/>
            <ac:spMk id="85" creationId="{823BA264-14D4-7383-90A9-2AD4A201AF10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1548091397" sldId="295"/>
            <ac:spMk id="89" creationId="{678A831A-EFF8-F711-1656-BCBEFA32FBCE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1548091397" sldId="295"/>
            <ac:spMk id="90" creationId="{23770458-B74A-8BC2-76EC-25F1750EBA57}"/>
          </ac:spMkLst>
        </pc:spChg>
        <pc:spChg chg="mod">
          <ac:chgData name="Gilsander Lopes Breda" userId="eff09b51cd90b263" providerId="LiveId" clId="{A4CF6FAB-5400-4593-87F6-EE3A750ACC42}" dt="2026-03-29T17:46:45.313" v="1179" actId="790"/>
          <ac:spMkLst>
            <pc:docMk/>
            <pc:sldMk cId="1548091397" sldId="295"/>
            <ac:spMk id="91" creationId="{ED75D3F5-AB16-7287-0B8F-CD301AC55FB8}"/>
          </ac:spMkLst>
        </pc:spChg>
        <pc:spChg chg="add del">
          <ac:chgData name="Gilsander Lopes Breda" userId="eff09b51cd90b263" providerId="LiveId" clId="{A4CF6FAB-5400-4593-87F6-EE3A750ACC42}" dt="2026-03-29T17:21:47.983" v="921" actId="478"/>
          <ac:spMkLst>
            <pc:docMk/>
            <pc:sldMk cId="1548091397" sldId="295"/>
            <ac:spMk id="92" creationId="{40B3FCAE-AE69-A27F-4958-D74354CAF3BA}"/>
          </ac:spMkLst>
        </pc:spChg>
        <pc:picChg chg="add mod">
          <ac:chgData name="Gilsander Lopes Breda" userId="eff09b51cd90b263" providerId="LiveId" clId="{A4CF6FAB-5400-4593-87F6-EE3A750ACC42}" dt="2026-03-29T21:13:34.714" v="5301" actId="1076"/>
          <ac:picMkLst>
            <pc:docMk/>
            <pc:sldMk cId="1548091397" sldId="295"/>
            <ac:picMk id="4" creationId="{412B45FC-9175-3474-3994-CB118D6992CE}"/>
          </ac:picMkLst>
        </pc:picChg>
        <pc:cxnChg chg="add del mod">
          <ac:chgData name="Gilsander Lopes Breda" userId="eff09b51cd90b263" providerId="LiveId" clId="{A4CF6FAB-5400-4593-87F6-EE3A750ACC42}" dt="2026-03-29T21:13:51.760" v="5304" actId="478"/>
          <ac:cxnSpMkLst>
            <pc:docMk/>
            <pc:sldMk cId="1548091397" sldId="295"/>
            <ac:cxnSpMk id="7" creationId="{6ED4375A-0C0A-1C12-3FFD-DF53435472D3}"/>
          </ac:cxnSpMkLst>
        </pc:cxnChg>
        <pc:cxnChg chg="add del mod">
          <ac:chgData name="Gilsander Lopes Breda" userId="eff09b51cd90b263" providerId="LiveId" clId="{A4CF6FAB-5400-4593-87F6-EE3A750ACC42}" dt="2026-03-29T21:13:54.802" v="5305" actId="478"/>
          <ac:cxnSpMkLst>
            <pc:docMk/>
            <pc:sldMk cId="1548091397" sldId="295"/>
            <ac:cxnSpMk id="8" creationId="{825D219C-F2B7-4588-66D6-A5FFD1DC3435}"/>
          </ac:cxnSpMkLst>
        </pc:cxnChg>
      </pc:sldChg>
      <pc:sldChg chg="addSp delSp modSp add mod modTransition modAnim">
        <pc:chgData name="Gilsander Lopes Breda" userId="eff09b51cd90b263" providerId="LiveId" clId="{A4CF6FAB-5400-4593-87F6-EE3A750ACC42}" dt="2026-03-29T23:00:54.411" v="10173"/>
        <pc:sldMkLst>
          <pc:docMk/>
          <pc:sldMk cId="3596828174" sldId="296"/>
        </pc:sldMkLst>
        <pc:spChg chg="add mod">
          <ac:chgData name="Gilsander Lopes Breda" userId="eff09b51cd90b263" providerId="LiveId" clId="{A4CF6FAB-5400-4593-87F6-EE3A750ACC42}" dt="2026-03-29T21:18:21.887" v="5605"/>
          <ac:spMkLst>
            <pc:docMk/>
            <pc:sldMk cId="3596828174" sldId="296"/>
            <ac:spMk id="2" creationId="{8D74C464-9741-EC05-7713-9968129E6319}"/>
          </ac:spMkLst>
        </pc:spChg>
        <pc:spChg chg="del">
          <ac:chgData name="Gilsander Lopes Breda" userId="eff09b51cd90b263" providerId="LiveId" clId="{A4CF6FAB-5400-4593-87F6-EE3A750ACC42}" dt="2026-03-29T17:55:59.865" v="1226" actId="478"/>
          <ac:spMkLst>
            <pc:docMk/>
            <pc:sldMk cId="3596828174" sldId="296"/>
            <ac:spMk id="7" creationId="{9F434CB0-C553-37AF-52AB-AE9AABFBD561}"/>
          </ac:spMkLst>
        </pc:spChg>
        <pc:spChg chg="del mod">
          <ac:chgData name="Gilsander Lopes Breda" userId="eff09b51cd90b263" providerId="LiveId" clId="{A4CF6FAB-5400-4593-87F6-EE3A750ACC42}" dt="2026-03-29T17:56:03.593" v="1227" actId="478"/>
          <ac:spMkLst>
            <pc:docMk/>
            <pc:sldMk cId="3596828174" sldId="296"/>
            <ac:spMk id="8" creationId="{DE2ED177-EF8A-7D8F-F8D0-844C6C28148B}"/>
          </ac:spMkLst>
        </pc:spChg>
        <pc:spChg chg="del">
          <ac:chgData name="Gilsander Lopes Breda" userId="eff09b51cd90b263" providerId="LiveId" clId="{A4CF6FAB-5400-4593-87F6-EE3A750ACC42}" dt="2026-03-29T21:18:21.577" v="5604" actId="478"/>
          <ac:spMkLst>
            <pc:docMk/>
            <pc:sldMk cId="3596828174" sldId="296"/>
            <ac:spMk id="11" creationId="{C572EB26-EC58-EE1B-D693-9CFE6DA754EA}"/>
          </ac:spMkLst>
        </pc:spChg>
        <pc:graphicFrameChg chg="add del mod">
          <ac:chgData name="Gilsander Lopes Breda" userId="eff09b51cd90b263" providerId="LiveId" clId="{A4CF6FAB-5400-4593-87F6-EE3A750ACC42}" dt="2026-03-29T18:00:23.814" v="1241" actId="478"/>
          <ac:graphicFrameMkLst>
            <pc:docMk/>
            <pc:sldMk cId="3596828174" sldId="296"/>
            <ac:graphicFrameMk id="6" creationId="{62C487B7-D48D-48C6-0A20-B64C8CDF8B56}"/>
          </ac:graphicFrameMkLst>
        </pc:graphicFrameChg>
        <pc:picChg chg="add del mod">
          <ac:chgData name="Gilsander Lopes Breda" userId="eff09b51cd90b263" providerId="LiveId" clId="{A4CF6FAB-5400-4593-87F6-EE3A750ACC42}" dt="2026-03-29T17:57:34.867" v="1234" actId="478"/>
          <ac:picMkLst>
            <pc:docMk/>
            <pc:sldMk cId="3596828174" sldId="296"/>
            <ac:picMk id="3" creationId="{C65BFBB4-FAEF-79BD-BDBF-638AD32CE6E3}"/>
          </ac:picMkLst>
        </pc:picChg>
        <pc:picChg chg="add mod">
          <ac:chgData name="Gilsander Lopes Breda" userId="eff09b51cd90b263" providerId="LiveId" clId="{A4CF6FAB-5400-4593-87F6-EE3A750ACC42}" dt="2026-03-29T21:09:29.908" v="4945" actId="14861"/>
          <ac:picMkLst>
            <pc:docMk/>
            <pc:sldMk cId="3596828174" sldId="296"/>
            <ac:picMk id="5" creationId="{DAE62CAC-6DB5-36CF-2B94-70AA5533E93F}"/>
          </ac:picMkLst>
        </pc:picChg>
        <pc:picChg chg="del">
          <ac:chgData name="Gilsander Lopes Breda" userId="eff09b51cd90b263" providerId="LiveId" clId="{A4CF6FAB-5400-4593-87F6-EE3A750ACC42}" dt="2026-03-29T17:56:06.242" v="1228" actId="478"/>
          <ac:picMkLst>
            <pc:docMk/>
            <pc:sldMk cId="3596828174" sldId="296"/>
            <ac:picMk id="13" creationId="{9E307207-8020-33C0-E2B1-12DA7EA29D4A}"/>
          </ac:picMkLst>
        </pc:picChg>
        <pc:picChg chg="add mod">
          <ac:chgData name="Gilsander Lopes Breda" userId="eff09b51cd90b263" providerId="LiveId" clId="{A4CF6FAB-5400-4593-87F6-EE3A750ACC42}" dt="2026-03-29T18:01:20.020" v="1249" actId="1076"/>
          <ac:picMkLst>
            <pc:docMk/>
            <pc:sldMk cId="3596828174" sldId="296"/>
            <ac:picMk id="14" creationId="{41C3FF69-D1C1-B5E3-C896-20728FBCE27E}"/>
          </ac:picMkLst>
        </pc:picChg>
      </pc:sldChg>
      <pc:sldChg chg="addSp delSp modSp add mod modTransition modAnim">
        <pc:chgData name="Gilsander Lopes Breda" userId="eff09b51cd90b263" providerId="LiveId" clId="{A4CF6FAB-5400-4593-87F6-EE3A750ACC42}" dt="2026-03-29T23:01:56.458" v="10192"/>
        <pc:sldMkLst>
          <pc:docMk/>
          <pc:sldMk cId="1034795334" sldId="297"/>
        </pc:sldMkLst>
        <pc:spChg chg="add mod">
          <ac:chgData name="Gilsander Lopes Breda" userId="eff09b51cd90b263" providerId="LiveId" clId="{A4CF6FAB-5400-4593-87F6-EE3A750ACC42}" dt="2026-03-29T21:18:28.872" v="5609"/>
          <ac:spMkLst>
            <pc:docMk/>
            <pc:sldMk cId="1034795334" sldId="297"/>
            <ac:spMk id="2" creationId="{CDE1ADF7-F1F2-B2C7-7782-0E6C46983432}"/>
          </ac:spMkLst>
        </pc:spChg>
        <pc:spChg chg="del">
          <ac:chgData name="Gilsander Lopes Breda" userId="eff09b51cd90b263" providerId="LiveId" clId="{A4CF6FAB-5400-4593-87F6-EE3A750ACC42}" dt="2026-03-29T18:21:52.185" v="1506" actId="478"/>
          <ac:spMkLst>
            <pc:docMk/>
            <pc:sldMk cId="1034795334" sldId="297"/>
            <ac:spMk id="7" creationId="{E84DC99F-E559-891E-1F16-03853ACA90D2}"/>
          </ac:spMkLst>
        </pc:spChg>
        <pc:spChg chg="del">
          <ac:chgData name="Gilsander Lopes Breda" userId="eff09b51cd90b263" providerId="LiveId" clId="{A4CF6FAB-5400-4593-87F6-EE3A750ACC42}" dt="2026-03-29T18:21:48.106" v="1505" actId="478"/>
          <ac:spMkLst>
            <pc:docMk/>
            <pc:sldMk cId="1034795334" sldId="297"/>
            <ac:spMk id="8" creationId="{11DD49DF-3421-34A9-21AA-38CE1270C07B}"/>
          </ac:spMkLst>
        </pc:spChg>
        <pc:spChg chg="del">
          <ac:chgData name="Gilsander Lopes Breda" userId="eff09b51cd90b263" providerId="LiveId" clId="{A4CF6FAB-5400-4593-87F6-EE3A750ACC42}" dt="2026-03-29T21:18:28.563" v="5608" actId="478"/>
          <ac:spMkLst>
            <pc:docMk/>
            <pc:sldMk cId="1034795334" sldId="297"/>
            <ac:spMk id="11" creationId="{D8B13025-1A5C-A271-957C-1FAF84BC764D}"/>
          </ac:spMkLst>
        </pc:spChg>
        <pc:picChg chg="add mod">
          <ac:chgData name="Gilsander Lopes Breda" userId="eff09b51cd90b263" providerId="LiveId" clId="{A4CF6FAB-5400-4593-87F6-EE3A750ACC42}" dt="2026-03-29T21:09:19.103" v="4932" actId="14861"/>
          <ac:picMkLst>
            <pc:docMk/>
            <pc:sldMk cId="1034795334" sldId="297"/>
            <ac:picMk id="3" creationId="{351B0D4D-9679-70F1-7FE5-167700C1E4AB}"/>
          </ac:picMkLst>
        </pc:picChg>
        <pc:picChg chg="add mod">
          <ac:chgData name="Gilsander Lopes Breda" userId="eff09b51cd90b263" providerId="LiveId" clId="{A4CF6FAB-5400-4593-87F6-EE3A750ACC42}" dt="2026-03-29T18:41:29.793" v="1511" actId="1076"/>
          <ac:picMkLst>
            <pc:docMk/>
            <pc:sldMk cId="1034795334" sldId="297"/>
            <ac:picMk id="5" creationId="{17DE782E-411E-3552-9759-3A3B6B1ED0A3}"/>
          </ac:picMkLst>
        </pc:picChg>
        <pc:picChg chg="del">
          <ac:chgData name="Gilsander Lopes Breda" userId="eff09b51cd90b263" providerId="LiveId" clId="{A4CF6FAB-5400-4593-87F6-EE3A750ACC42}" dt="2026-03-29T18:21:54.395" v="1507" actId="478"/>
          <ac:picMkLst>
            <pc:docMk/>
            <pc:sldMk cId="1034795334" sldId="297"/>
            <ac:picMk id="13" creationId="{F88A8DCD-DF42-9CBF-E015-871C49B6C7E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E4A3050C-8409-EFA5-BDD4-2ED1650D8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B24E6BFB-DBA2-F9D0-9A5D-D3F3FEEDE2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DB94090B-D47C-C3BC-D1A9-8FA5DBCFD1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248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3143A085-DDE8-64F1-8448-A1075B3A0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C58893A6-132B-43CD-ED3E-934F6436AE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A04C0FC7-EEA3-823F-5D13-11D3BD23C3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566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FCD50A1F-E72F-287C-9BA0-23E4E6AEE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A043F3B6-B7EC-912E-BCB7-A8BEA273A7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F10C8E22-7418-E07D-BBA1-4B3A87F996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3321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4BA3AB46-FC7D-672F-B656-B65F0AF52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1CEC7DF5-9312-D84D-F658-272F2CC1DE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1F33278E-E140-E798-A2A6-D397BC4C72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8265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57B6F951-918E-9151-E1A4-7888AE92D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764C97DC-8DD6-1E09-D275-E55DB082E1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F11D2073-43A6-C2CC-7502-101C66136D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9182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1455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FF73FCEF-B49D-3BEF-8A2F-C7CE4C785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CB4977D1-D23C-8462-AAA1-872E0160D9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57DF5E00-A292-43C6-4029-DCC3381B10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2950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A58CDD90-C353-6419-D3D9-762DC446A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1A5013EE-F1D7-581F-2A5F-520CAA9F24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F1D9145A-2973-6C22-39B6-6EA5FD5AF7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92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0EE02A03-DDAC-CD8D-37B7-6293965C1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1CE7310F-8068-D8A8-6CC6-9E76CBE376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1A85E1DE-2077-416A-C3B4-F7ABD03D26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5264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F025D5B6-A701-ECC5-B894-EBC9EA2A4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F6B0DB64-ED45-0B32-902D-6D0EC7D770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2E4C2750-DF77-2681-7973-ED6FD882AF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769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3D09E7B5-E3C0-3CE8-8030-D6EC52137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3417A7B4-C3F5-AEB1-BDD4-2E32C116A9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3DB81413-72DC-D3CF-02E4-BC703746A3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538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F3A42AF3-5B37-314A-FB7E-9CC6D2260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68C874ED-621A-4B5F-3FD9-4A73A8AC1D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CEAB728D-8A8C-1FA1-88D8-CEC970F73F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5425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29C5101A-DE33-E47E-982B-67DF17D75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6D8C7527-1259-DC63-0CFB-F58C8FFC7E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3004D444-2783-9D17-97DE-FDEB9A1E4B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724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29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8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01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74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67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23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82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6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2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12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2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1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escobrir-vilaflor.blogspot.com/2011/02/peregrinacoes-capela-de-n-s-de-fatima.html" TargetMode="External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jp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jp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jp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jp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svg"/><Relationship Id="rId5" Type="http://schemas.openxmlformats.org/officeDocument/2006/relationships/hyperlink" Target="file:///C:\Users\gilsa.DESKTOP-NFO42QL\OneDrive\Documentos\Professor\Escola\2026\Forma&#231;&#227;o%20de%20professores\1&#176;%20encontro%20-%2030-03-26\DOCUMENTO%20ORIENTADOR%202026%20-%20ENSINO%20FUNDAMENTAL%20ANOS%20FINAIS.xlsx" TargetMode="Externa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svg"/><Relationship Id="rId5" Type="http://schemas.openxmlformats.org/officeDocument/2006/relationships/hyperlink" Target="file:///C:\Users\gilsa.DESKTOP-NFO42QL\OneDrive\Documentos\Professor\Escola\2026\Forma&#231;&#227;o%20de%20professores\1&#176;%20encontro%20-%2030-03-26\Total%20de%20dias%20letivos%20e%20previs&#227;o%20de%20aulas.xlsx" TargetMode="Externa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Shape 96">
          <a:extLst>
            <a:ext uri="{FF2B5EF4-FFF2-40B4-BE49-F238E27FC236}">
              <a16:creationId xmlns:a16="http://schemas.microsoft.com/office/drawing/2014/main" id="{CA7E11DA-9255-3030-ABD1-FFA4CA454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>
            <a:extLst>
              <a:ext uri="{FF2B5EF4-FFF2-40B4-BE49-F238E27FC236}">
                <a16:creationId xmlns:a16="http://schemas.microsoft.com/office/drawing/2014/main" id="{7920BA2D-A324-83CC-99FB-1B0046A6CBCC}"/>
              </a:ext>
            </a:extLst>
          </p:cNvPr>
          <p:cNvSpPr/>
          <p:nvPr/>
        </p:nvSpPr>
        <p:spPr>
          <a:xfrm>
            <a:off x="-230725" y="-1675579"/>
            <a:ext cx="19105051" cy="13638157"/>
          </a:xfrm>
          <a:custGeom>
            <a:avLst/>
            <a:gdLst/>
            <a:ahLst/>
            <a:cxnLst/>
            <a:rect l="l" t="t" r="r" b="b"/>
            <a:pathLst>
              <a:path w="19105051" h="13638157" extrusionOk="0">
                <a:moveTo>
                  <a:pt x="0" y="0"/>
                </a:moveTo>
                <a:lnTo>
                  <a:pt x="19105050" y="0"/>
                </a:lnTo>
                <a:lnTo>
                  <a:pt x="19105050" y="13638156"/>
                </a:lnTo>
                <a:lnTo>
                  <a:pt x="0" y="13638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5D7FA64C-39D2-EC36-A657-17766A4A1954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D9BF042B-03F8-C4B2-115B-86850D2A0708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5316E7FA-6F93-C5A5-8147-4B3696D7199F}"/>
              </a:ext>
            </a:extLst>
          </p:cNvPr>
          <p:cNvSpPr txBox="1">
            <a:spLocks/>
          </p:cNvSpPr>
          <p:nvPr/>
        </p:nvSpPr>
        <p:spPr>
          <a:xfrm>
            <a:off x="1829696" y="1480357"/>
            <a:ext cx="14579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pt-BR" sz="4000" b="1" noProof="0" dirty="0"/>
              <a:t>Normativas</a:t>
            </a:r>
            <a:r>
              <a:rPr lang="pt-BR" sz="4000" b="1" spc="50" noProof="0" dirty="0"/>
              <a:t> </a:t>
            </a:r>
            <a:r>
              <a:rPr lang="pt-BR" sz="4000" b="1" noProof="0" dirty="0"/>
              <a:t>para</a:t>
            </a:r>
            <a:r>
              <a:rPr lang="pt-BR" sz="4000" b="1" spc="50" noProof="0" dirty="0"/>
              <a:t> </a:t>
            </a:r>
            <a:r>
              <a:rPr lang="pt-BR" sz="4000" b="1" noProof="0" dirty="0"/>
              <a:t>uso</a:t>
            </a:r>
            <a:r>
              <a:rPr lang="pt-BR" sz="4000" b="1" spc="55" noProof="0" dirty="0"/>
              <a:t> </a:t>
            </a:r>
            <a:r>
              <a:rPr lang="pt-BR" sz="4000" b="1" noProof="0" dirty="0"/>
              <a:t>do</a:t>
            </a:r>
            <a:r>
              <a:rPr lang="pt-BR" sz="4000" b="1" spc="50" noProof="0" dirty="0"/>
              <a:t> </a:t>
            </a:r>
            <a:r>
              <a:rPr lang="pt-BR" sz="4000" b="1" spc="-20" noProof="0" dirty="0"/>
              <a:t>Polo </a:t>
            </a:r>
            <a:r>
              <a:rPr lang="pt-BR" sz="4000" b="1" noProof="0" dirty="0"/>
              <a:t>UAB,</a:t>
            </a:r>
            <a:r>
              <a:rPr lang="pt-BR" sz="4000" b="1" spc="50" noProof="0" dirty="0"/>
              <a:t> </a:t>
            </a:r>
            <a:r>
              <a:rPr lang="pt-BR" sz="4000" b="1" noProof="0" dirty="0"/>
              <a:t>como</a:t>
            </a:r>
            <a:r>
              <a:rPr lang="pt-BR" sz="4000" b="1" spc="55" noProof="0" dirty="0"/>
              <a:t> </a:t>
            </a:r>
            <a:r>
              <a:rPr lang="pt-BR" sz="4000" b="1" noProof="0" dirty="0"/>
              <a:t>espaço</a:t>
            </a:r>
            <a:r>
              <a:rPr lang="pt-BR" sz="4000" b="1" spc="50" noProof="0" dirty="0"/>
              <a:t> </a:t>
            </a:r>
            <a:r>
              <a:rPr lang="pt-BR" sz="4000" b="1" spc="-10" noProof="0" dirty="0"/>
              <a:t>formativo</a:t>
            </a:r>
            <a:r>
              <a:rPr lang="pt-BR" sz="4000" spc="-10" noProof="0" dirty="0"/>
              <a:t>:</a:t>
            </a:r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9ED06830-1F5F-4EE5-2A06-DB0A02F7E6C4}"/>
              </a:ext>
            </a:extLst>
          </p:cNvPr>
          <p:cNvSpPr txBox="1">
            <a:spLocks/>
          </p:cNvSpPr>
          <p:nvPr/>
        </p:nvSpPr>
        <p:spPr>
          <a:xfrm>
            <a:off x="1194696" y="3069904"/>
            <a:ext cx="16254208" cy="4752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98450" marR="5080" indent="457200">
              <a:spcBef>
                <a:spcPts val="100"/>
              </a:spcBef>
              <a:spcAft>
                <a:spcPts val="1200"/>
              </a:spcAft>
              <a:buSzPct val="79166"/>
              <a:buChar char="•"/>
              <a:tabLst>
                <a:tab pos="298450" algn="l"/>
                <a:tab pos="381000" algn="l"/>
              </a:tabLst>
            </a:pPr>
            <a:r>
              <a:rPr lang="pt-BR" sz="4800" spc="-10" noProof="0" dirty="0"/>
              <a:t>Alimentos não devem ser consumidos </a:t>
            </a:r>
            <a:r>
              <a:rPr lang="pt-BR" sz="4800" spc="140" noProof="0" dirty="0"/>
              <a:t>nas</a:t>
            </a:r>
            <a:r>
              <a:rPr lang="pt-BR" sz="4800" spc="450" noProof="0" dirty="0"/>
              <a:t> </a:t>
            </a:r>
            <a:r>
              <a:rPr lang="pt-BR" sz="4800" spc="170" noProof="0" dirty="0"/>
              <a:t>salas</a:t>
            </a:r>
            <a:r>
              <a:rPr lang="pt-BR" sz="4800" spc="455" noProof="0" dirty="0"/>
              <a:t> </a:t>
            </a:r>
            <a:r>
              <a:rPr lang="pt-BR" sz="4800" spc="95" noProof="0" dirty="0"/>
              <a:t>de</a:t>
            </a:r>
            <a:r>
              <a:rPr lang="pt-BR" sz="4800" spc="455" noProof="0" dirty="0"/>
              <a:t> </a:t>
            </a:r>
            <a:r>
              <a:rPr lang="pt-BR" sz="4800" spc="170" noProof="0" dirty="0"/>
              <a:t>aula,</a:t>
            </a:r>
            <a:r>
              <a:rPr lang="pt-BR" sz="4800" spc="445" noProof="0" dirty="0"/>
              <a:t> </a:t>
            </a:r>
            <a:r>
              <a:rPr lang="pt-BR" sz="4800" spc="190" noProof="0" dirty="0"/>
              <a:t>auditório,</a:t>
            </a:r>
            <a:r>
              <a:rPr lang="pt-BR" sz="4800" spc="450" noProof="0" dirty="0"/>
              <a:t> </a:t>
            </a:r>
            <a:r>
              <a:rPr lang="pt-BR" sz="4800" spc="185" noProof="0" dirty="0"/>
              <a:t>corredores, </a:t>
            </a:r>
            <a:r>
              <a:rPr lang="pt-BR" sz="4800" noProof="0" dirty="0"/>
              <a:t>escadas</a:t>
            </a:r>
            <a:r>
              <a:rPr lang="pt-BR" sz="4800" spc="-40" noProof="0" dirty="0"/>
              <a:t> </a:t>
            </a:r>
            <a:r>
              <a:rPr lang="pt-BR" sz="4800" noProof="0" dirty="0"/>
              <a:t>e</a:t>
            </a:r>
            <a:r>
              <a:rPr lang="pt-BR" sz="4800" spc="-40" noProof="0" dirty="0"/>
              <a:t> </a:t>
            </a:r>
            <a:r>
              <a:rPr lang="pt-BR" sz="4800" spc="-10" noProof="0" dirty="0"/>
              <a:t>recepção.</a:t>
            </a:r>
          </a:p>
          <a:p>
            <a:pPr marL="296545" marR="66040" indent="457200">
              <a:spcAft>
                <a:spcPts val="1200"/>
              </a:spcAft>
              <a:buClr>
                <a:srgbClr val="90C225"/>
              </a:buClr>
              <a:buSzPct val="79166"/>
              <a:buChar char="•"/>
              <a:tabLst>
                <a:tab pos="298450" algn="l"/>
              </a:tabLst>
            </a:pPr>
            <a:r>
              <a:rPr lang="pt-BR" sz="4800" noProof="0" dirty="0"/>
              <a:t>O café/lanche,</a:t>
            </a:r>
            <a:r>
              <a:rPr lang="pt-BR" sz="4800" spc="-75" noProof="0" dirty="0"/>
              <a:t> </a:t>
            </a:r>
            <a:r>
              <a:rPr lang="pt-BR" sz="4800" noProof="0" dirty="0"/>
              <a:t>quando</a:t>
            </a:r>
            <a:r>
              <a:rPr lang="pt-BR" sz="4800" spc="-80" noProof="0" dirty="0"/>
              <a:t> </a:t>
            </a:r>
            <a:r>
              <a:rPr lang="pt-BR" sz="4800" spc="-10" noProof="0" dirty="0"/>
              <a:t>houver,</a:t>
            </a:r>
            <a:r>
              <a:rPr lang="pt-BR" sz="4800" spc="-75" noProof="0" dirty="0"/>
              <a:t> </a:t>
            </a:r>
            <a:r>
              <a:rPr lang="pt-BR" sz="4800" spc="-20" noProof="0" dirty="0"/>
              <a:t>seja 	</a:t>
            </a:r>
            <a:r>
              <a:rPr lang="pt-BR" sz="4800" noProof="0" dirty="0"/>
              <a:t>realizado</a:t>
            </a:r>
            <a:r>
              <a:rPr lang="pt-BR" sz="4800" spc="-75" noProof="0" dirty="0"/>
              <a:t> </a:t>
            </a:r>
            <a:r>
              <a:rPr lang="pt-BR" sz="4800" noProof="0" dirty="0"/>
              <a:t>somente</a:t>
            </a:r>
            <a:r>
              <a:rPr lang="pt-BR" sz="4800" spc="-70" noProof="0" dirty="0"/>
              <a:t> </a:t>
            </a:r>
            <a:r>
              <a:rPr lang="pt-BR" sz="4800" noProof="0" dirty="0"/>
              <a:t>no</a:t>
            </a:r>
            <a:r>
              <a:rPr lang="pt-BR" sz="4800" spc="-70" noProof="0" dirty="0"/>
              <a:t> </a:t>
            </a:r>
            <a:r>
              <a:rPr lang="pt-BR" sz="4800" noProof="0" dirty="0"/>
              <a:t>refeitório,</a:t>
            </a:r>
            <a:r>
              <a:rPr lang="pt-BR" sz="4800" spc="-70" noProof="0" dirty="0"/>
              <a:t> </a:t>
            </a:r>
            <a:r>
              <a:rPr lang="pt-BR" sz="4800" noProof="0" dirty="0"/>
              <a:t>localizado</a:t>
            </a:r>
            <a:r>
              <a:rPr lang="pt-BR" sz="4800" spc="-70" noProof="0" dirty="0"/>
              <a:t> </a:t>
            </a:r>
            <a:r>
              <a:rPr lang="pt-BR" sz="4800" noProof="0" dirty="0"/>
              <a:t>no</a:t>
            </a:r>
            <a:r>
              <a:rPr lang="pt-BR" sz="4800" spc="-70" noProof="0" dirty="0"/>
              <a:t> </a:t>
            </a:r>
            <a:r>
              <a:rPr lang="pt-BR" sz="4800" spc="-35" noProof="0" dirty="0"/>
              <a:t>3º 	</a:t>
            </a:r>
            <a:r>
              <a:rPr lang="pt-BR" sz="4800" spc="-10" noProof="0" dirty="0"/>
              <a:t>andar.</a:t>
            </a:r>
          </a:p>
          <a:p>
            <a:pPr marL="296545" marR="5080" indent="457200">
              <a:spcAft>
                <a:spcPts val="1200"/>
              </a:spcAft>
              <a:buClr>
                <a:srgbClr val="90C225"/>
              </a:buClr>
              <a:buSzPct val="79166"/>
              <a:buChar char="•"/>
              <a:tabLst>
                <a:tab pos="298450" algn="l"/>
              </a:tabLst>
            </a:pPr>
            <a:r>
              <a:rPr lang="pt-BR" sz="4800" spc="135" noProof="0" dirty="0"/>
              <a:t>Evitar</a:t>
            </a:r>
            <a:r>
              <a:rPr lang="pt-BR" sz="4800" spc="355" noProof="0" dirty="0"/>
              <a:t> </a:t>
            </a:r>
            <a:r>
              <a:rPr lang="pt-BR" sz="4800" spc="135" noProof="0" dirty="0"/>
              <a:t>afixar</a:t>
            </a:r>
            <a:r>
              <a:rPr lang="pt-BR" sz="4800" spc="355" noProof="0" dirty="0"/>
              <a:t> </a:t>
            </a:r>
            <a:r>
              <a:rPr lang="pt-BR" sz="4800" spc="140" noProof="0" dirty="0"/>
              <a:t>qualquer</a:t>
            </a:r>
            <a:r>
              <a:rPr lang="pt-BR" sz="4800" spc="355" noProof="0" dirty="0"/>
              <a:t> </a:t>
            </a:r>
            <a:r>
              <a:rPr lang="pt-BR" sz="4800" spc="120" noProof="0" dirty="0"/>
              <a:t>tipo</a:t>
            </a:r>
            <a:r>
              <a:rPr lang="pt-BR" sz="4800" spc="355" noProof="0" dirty="0"/>
              <a:t> </a:t>
            </a:r>
            <a:r>
              <a:rPr lang="pt-BR" sz="4800" spc="70" noProof="0" dirty="0"/>
              <a:t>de</a:t>
            </a:r>
            <a:r>
              <a:rPr lang="pt-BR" sz="4800" spc="365" noProof="0" dirty="0"/>
              <a:t> </a:t>
            </a:r>
            <a:r>
              <a:rPr lang="pt-BR" sz="4800" spc="145" noProof="0" dirty="0"/>
              <a:t>material</a:t>
            </a:r>
            <a:r>
              <a:rPr lang="pt-BR" sz="4800" spc="365" noProof="0" dirty="0"/>
              <a:t> </a:t>
            </a:r>
            <a:r>
              <a:rPr lang="pt-BR" sz="4800" spc="85" noProof="0" dirty="0"/>
              <a:t>nas 	</a:t>
            </a:r>
            <a:r>
              <a:rPr lang="pt-BR" sz="4800" spc="195" noProof="0" dirty="0"/>
              <a:t>paredes,</a:t>
            </a:r>
            <a:r>
              <a:rPr lang="pt-BR" sz="4800" spc="470" noProof="0" dirty="0"/>
              <a:t> </a:t>
            </a:r>
            <a:r>
              <a:rPr lang="pt-BR" sz="4800" spc="195" noProof="0" dirty="0"/>
              <a:t>quadros</a:t>
            </a:r>
            <a:r>
              <a:rPr lang="pt-BR" sz="4800" spc="475" noProof="0" dirty="0"/>
              <a:t> </a:t>
            </a:r>
            <a:r>
              <a:rPr lang="pt-BR" sz="4800" spc="195" noProof="0" dirty="0"/>
              <a:t>brancos</a:t>
            </a:r>
            <a:r>
              <a:rPr lang="pt-BR" sz="4800" spc="475" noProof="0" dirty="0"/>
              <a:t> </a:t>
            </a:r>
            <a:r>
              <a:rPr lang="pt-BR" sz="4800" noProof="0" dirty="0"/>
              <a:t>e</a:t>
            </a:r>
            <a:r>
              <a:rPr lang="pt-BR" sz="4800" spc="475" noProof="0" dirty="0"/>
              <a:t> </a:t>
            </a:r>
            <a:r>
              <a:rPr lang="pt-BR" sz="4800" spc="105" noProof="0" dirty="0"/>
              <a:t>na</a:t>
            </a:r>
            <a:r>
              <a:rPr lang="pt-BR" sz="4800" spc="480" noProof="0" dirty="0"/>
              <a:t> </a:t>
            </a:r>
            <a:r>
              <a:rPr lang="pt-BR" sz="4800" spc="165" noProof="0" dirty="0"/>
              <a:t>mesa</a:t>
            </a:r>
            <a:r>
              <a:rPr lang="pt-BR" sz="4800" spc="475" noProof="0" dirty="0"/>
              <a:t> </a:t>
            </a:r>
            <a:r>
              <a:rPr lang="pt-BR" sz="4800" spc="70" noProof="0" dirty="0"/>
              <a:t>do 	</a:t>
            </a:r>
            <a:r>
              <a:rPr lang="pt-BR" sz="4800" spc="-10" noProof="0" dirty="0"/>
              <a:t>auditório.</a:t>
            </a:r>
          </a:p>
        </p:txBody>
      </p:sp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B228CDD4-B9BE-F722-9FF3-1074FA85AED3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892082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Shape 96">
          <a:extLst>
            <a:ext uri="{FF2B5EF4-FFF2-40B4-BE49-F238E27FC236}">
              <a16:creationId xmlns:a16="http://schemas.microsoft.com/office/drawing/2014/main" id="{C342BC4B-2B13-368D-E53A-53E4D983F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>
            <a:extLst>
              <a:ext uri="{FF2B5EF4-FFF2-40B4-BE49-F238E27FC236}">
                <a16:creationId xmlns:a16="http://schemas.microsoft.com/office/drawing/2014/main" id="{8172B942-4743-F052-2333-258DDEDB6659}"/>
              </a:ext>
            </a:extLst>
          </p:cNvPr>
          <p:cNvSpPr/>
          <p:nvPr/>
        </p:nvSpPr>
        <p:spPr>
          <a:xfrm>
            <a:off x="-408525" y="-1675578"/>
            <a:ext cx="25951572" cy="17426892"/>
          </a:xfrm>
          <a:custGeom>
            <a:avLst/>
            <a:gdLst/>
            <a:ahLst/>
            <a:cxnLst/>
            <a:rect l="l" t="t" r="r" b="b"/>
            <a:pathLst>
              <a:path w="19105051" h="13638157" extrusionOk="0">
                <a:moveTo>
                  <a:pt x="0" y="0"/>
                </a:moveTo>
                <a:lnTo>
                  <a:pt x="19105050" y="0"/>
                </a:lnTo>
                <a:lnTo>
                  <a:pt x="19105050" y="13638156"/>
                </a:lnTo>
                <a:lnTo>
                  <a:pt x="0" y="13638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53F0C4CC-CC96-40E4-450F-85DB7470A35A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2764374F-62D2-BFED-E511-E19D54ABEF24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3" name="Imagem 12">
            <a:extLst>
              <a:ext uri="{FF2B5EF4-FFF2-40B4-BE49-F238E27FC236}">
                <a16:creationId xmlns:a16="http://schemas.microsoft.com/office/drawing/2014/main" id="{73B81739-9D48-B716-1A5E-A01264E8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860" y="3212558"/>
            <a:ext cx="9955651" cy="6507617"/>
          </a:xfrm>
          <a:prstGeom prst="rect">
            <a:avLst/>
          </a:prstGeom>
          <a:noFill/>
          <a:effectLst>
            <a:outerShdw blurRad="50800" dist="698500" dir="78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ACE2AFD-0984-6EE1-1A57-C9119F34FAC7}"/>
              </a:ext>
            </a:extLst>
          </p:cNvPr>
          <p:cNvSpPr txBox="1"/>
          <p:nvPr/>
        </p:nvSpPr>
        <p:spPr>
          <a:xfrm>
            <a:off x="5346145" y="1438042"/>
            <a:ext cx="71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noProof="0" dirty="0">
                <a:latin typeface="Arial Black" panose="020B0A04020102020204" pitchFamily="34" charset="0"/>
              </a:rPr>
              <a:t>RESULTADO PAEBES 2025 – MUNICÍPIO DE ARACRUZ A PARTIR DE 2022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5F2C74D-9BC6-9E80-816F-8A5E7980C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584" y="2385101"/>
            <a:ext cx="588645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1905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MATEMÁTICA</a:t>
            </a:r>
            <a:endParaRPr kumimoji="0" lang="pt-BR" sz="20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C772998-6DB5-7ACE-DC20-7483B6A23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330434"/>
              </p:ext>
            </p:extLst>
          </p:nvPr>
        </p:nvGraphicFramePr>
        <p:xfrm>
          <a:off x="1454129" y="5652521"/>
          <a:ext cx="5620756" cy="145824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190500" dir="7800000" algn="ctr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1404858">
                  <a:extLst>
                    <a:ext uri="{9D8B030D-6E8A-4147-A177-3AD203B41FA5}">
                      <a16:colId xmlns:a16="http://schemas.microsoft.com/office/drawing/2014/main" val="3986453939"/>
                    </a:ext>
                  </a:extLst>
                </a:gridCol>
                <a:gridCol w="1267513">
                  <a:extLst>
                    <a:ext uri="{9D8B030D-6E8A-4147-A177-3AD203B41FA5}">
                      <a16:colId xmlns:a16="http://schemas.microsoft.com/office/drawing/2014/main" val="4201731172"/>
                    </a:ext>
                  </a:extLst>
                </a:gridCol>
                <a:gridCol w="1542865">
                  <a:extLst>
                    <a:ext uri="{9D8B030D-6E8A-4147-A177-3AD203B41FA5}">
                      <a16:colId xmlns:a16="http://schemas.microsoft.com/office/drawing/2014/main" val="2807751718"/>
                    </a:ext>
                  </a:extLst>
                </a:gridCol>
                <a:gridCol w="1405520">
                  <a:extLst>
                    <a:ext uri="{9D8B030D-6E8A-4147-A177-3AD203B41FA5}">
                      <a16:colId xmlns:a16="http://schemas.microsoft.com/office/drawing/2014/main" val="435200578"/>
                    </a:ext>
                  </a:extLst>
                </a:gridCol>
              </a:tblGrid>
              <a:tr h="889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Abaixo do básico</a:t>
                      </a:r>
                      <a:endParaRPr lang="pt-B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Básico</a:t>
                      </a:r>
                      <a:endParaRPr lang="pt-B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Proficiente</a:t>
                      </a:r>
                      <a:endParaRPr lang="pt-B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Avançado</a:t>
                      </a:r>
                      <a:endParaRPr lang="pt-B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071739"/>
                  </a:ext>
                </a:extLst>
              </a:tr>
              <a:tr h="568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Até 225</a:t>
                      </a:r>
                      <a:endParaRPr lang="pt-BR" sz="18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 a 300</a:t>
                      </a:r>
                      <a:endParaRPr lang="pt-BR" sz="18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 a 350</a:t>
                      </a:r>
                      <a:endParaRPr lang="pt-BR" sz="18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351 ou mais</a:t>
                      </a:r>
                      <a:endParaRPr lang="pt-BR" sz="18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941794"/>
                  </a:ext>
                </a:extLst>
              </a:tr>
            </a:tbl>
          </a:graphicData>
        </a:graphic>
      </p:graphicFrame>
      <p:sp>
        <p:nvSpPr>
          <p:cNvPr id="7" name="Rectangle 5">
            <a:extLst>
              <a:ext uri="{FF2B5EF4-FFF2-40B4-BE49-F238E27FC236}">
                <a16:creationId xmlns:a16="http://schemas.microsoft.com/office/drawing/2014/main" id="{3DFC2286-5E63-EB1A-FBEE-289A37A23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67" y="5012483"/>
            <a:ext cx="3760079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1905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PADRÕES DE DESEMPENHO</a:t>
            </a:r>
            <a:endParaRPr kumimoji="0" lang="pt-BR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9D1269B7-2FE7-6FBC-4FA4-BE5F7E4A9705}"/>
              </a:ext>
            </a:extLst>
          </p:cNvPr>
          <p:cNvGrpSpPr/>
          <p:nvPr/>
        </p:nvGrpSpPr>
        <p:grpSpPr>
          <a:xfrm>
            <a:off x="3367337" y="3051197"/>
            <a:ext cx="3707547" cy="1640361"/>
            <a:chOff x="3367337" y="3051197"/>
            <a:chExt cx="3707547" cy="1640361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619679A8-A945-D764-C1E4-CCA55F4DB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337" y="3051197"/>
              <a:ext cx="3474034" cy="40011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190500" dir="78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PROFICIÊNCIA M</a:t>
              </a:r>
              <a:r>
                <a:rPr kumimoji="0" lang="pt-BR" sz="2000" b="0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É</a:t>
              </a:r>
              <a:r>
                <a:rPr kumimoji="0" lang="pt-BR" sz="2000" b="0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DIA</a:t>
              </a:r>
              <a:endParaRPr kumimoji="0" lang="pt-BR" sz="20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Seta: Dobrada para Cima 7">
              <a:extLst>
                <a:ext uri="{FF2B5EF4-FFF2-40B4-BE49-F238E27FC236}">
                  <a16:creationId xmlns:a16="http://schemas.microsoft.com/office/drawing/2014/main" id="{D562CB21-7EAD-901A-E3DD-2F3AF71A3511}"/>
                </a:ext>
              </a:extLst>
            </p:cNvPr>
            <p:cNvSpPr/>
            <p:nvPr/>
          </p:nvSpPr>
          <p:spPr>
            <a:xfrm rot="5400000">
              <a:off x="5438508" y="3055181"/>
              <a:ext cx="1225888" cy="2046865"/>
            </a:xfrm>
            <a:prstGeom prst="bentUpArrow">
              <a:avLst/>
            </a:prstGeom>
            <a:effectLst>
              <a:outerShdw blurRad="50800" dist="190500" dir="78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  <p:sp>
        <p:nvSpPr>
          <p:cNvPr id="9" name="Google Shape;103;p2">
            <a:extLst>
              <a:ext uri="{FF2B5EF4-FFF2-40B4-BE49-F238E27FC236}">
                <a16:creationId xmlns:a16="http://schemas.microsoft.com/office/drawing/2014/main" id="{77663DD2-FC04-37EB-7FC3-B02867CA4944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28284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Shape 96">
          <a:extLst>
            <a:ext uri="{FF2B5EF4-FFF2-40B4-BE49-F238E27FC236}">
              <a16:creationId xmlns:a16="http://schemas.microsoft.com/office/drawing/2014/main" id="{1F7F3B2C-04CB-BFD7-EACA-AC6D77AA8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>
            <a:extLst>
              <a:ext uri="{FF2B5EF4-FFF2-40B4-BE49-F238E27FC236}">
                <a16:creationId xmlns:a16="http://schemas.microsoft.com/office/drawing/2014/main" id="{FA7893B7-0C67-2715-F099-A5AD2841C2AD}"/>
              </a:ext>
            </a:extLst>
          </p:cNvPr>
          <p:cNvSpPr/>
          <p:nvPr/>
        </p:nvSpPr>
        <p:spPr>
          <a:xfrm>
            <a:off x="-1844648" y="-1578275"/>
            <a:ext cx="25868935" cy="17427043"/>
          </a:xfrm>
          <a:custGeom>
            <a:avLst/>
            <a:gdLst/>
            <a:ahLst/>
            <a:cxnLst/>
            <a:rect l="l" t="t" r="r" b="b"/>
            <a:pathLst>
              <a:path w="19105051" h="13638157" extrusionOk="0">
                <a:moveTo>
                  <a:pt x="0" y="0"/>
                </a:moveTo>
                <a:lnTo>
                  <a:pt x="19105050" y="0"/>
                </a:lnTo>
                <a:lnTo>
                  <a:pt x="19105050" y="13638156"/>
                </a:lnTo>
                <a:lnTo>
                  <a:pt x="0" y="13638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D60088D7-ECEF-3016-4942-3F9C5FA78FD4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56E20BAF-275E-EA0E-D0CC-5D8CF32DF337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6401FB-4771-18F2-0AFE-4D4830994EC2}"/>
              </a:ext>
            </a:extLst>
          </p:cNvPr>
          <p:cNvSpPr txBox="1"/>
          <p:nvPr/>
        </p:nvSpPr>
        <p:spPr>
          <a:xfrm>
            <a:off x="5481870" y="1447973"/>
            <a:ext cx="71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noProof="0" dirty="0">
                <a:latin typeface="Arial Black" panose="020B0A04020102020204" pitchFamily="34" charset="0"/>
              </a:rPr>
              <a:t>RESULTADO PAEBES 2025 – MUNICÍPIO DE ARACRUZ A PARTIR DE 2022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82FBA2E-A0C7-FF92-198E-5053D4E75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645" y="2595218"/>
            <a:ext cx="588645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1905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6035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LÍNGUA PORTUGUESA</a:t>
            </a:r>
            <a:endParaRPr kumimoji="0" lang="pt-BR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BF8A082-B7A0-AF6B-D374-629359BC9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936387"/>
              </p:ext>
            </p:extLst>
          </p:nvPr>
        </p:nvGraphicFramePr>
        <p:xfrm>
          <a:off x="304085" y="5676989"/>
          <a:ext cx="5602860" cy="145825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190500" dir="7800000" algn="ctr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1400386">
                  <a:extLst>
                    <a:ext uri="{9D8B030D-6E8A-4147-A177-3AD203B41FA5}">
                      <a16:colId xmlns:a16="http://schemas.microsoft.com/office/drawing/2014/main" val="3986453939"/>
                    </a:ext>
                  </a:extLst>
                </a:gridCol>
                <a:gridCol w="1263477">
                  <a:extLst>
                    <a:ext uri="{9D8B030D-6E8A-4147-A177-3AD203B41FA5}">
                      <a16:colId xmlns:a16="http://schemas.microsoft.com/office/drawing/2014/main" val="4201731172"/>
                    </a:ext>
                  </a:extLst>
                </a:gridCol>
                <a:gridCol w="1537953">
                  <a:extLst>
                    <a:ext uri="{9D8B030D-6E8A-4147-A177-3AD203B41FA5}">
                      <a16:colId xmlns:a16="http://schemas.microsoft.com/office/drawing/2014/main" val="2807751718"/>
                    </a:ext>
                  </a:extLst>
                </a:gridCol>
                <a:gridCol w="1401044">
                  <a:extLst>
                    <a:ext uri="{9D8B030D-6E8A-4147-A177-3AD203B41FA5}">
                      <a16:colId xmlns:a16="http://schemas.microsoft.com/office/drawing/2014/main" val="435200578"/>
                    </a:ext>
                  </a:extLst>
                </a:gridCol>
              </a:tblGrid>
              <a:tr h="889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Abaixo do básico</a:t>
                      </a:r>
                      <a:endParaRPr lang="pt-B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Básico</a:t>
                      </a:r>
                      <a:endParaRPr lang="pt-B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Proficiente</a:t>
                      </a:r>
                      <a:endParaRPr lang="pt-B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Avançado</a:t>
                      </a:r>
                      <a:endParaRPr lang="pt-B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071739"/>
                  </a:ext>
                </a:extLst>
              </a:tr>
              <a:tr h="568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Até 200</a:t>
                      </a:r>
                      <a:endParaRPr lang="pt-BR" sz="18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 a 275</a:t>
                      </a:r>
                      <a:endParaRPr lang="pt-BR" sz="18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 a 325</a:t>
                      </a:r>
                      <a:endParaRPr lang="pt-BR" sz="18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326 ou mais</a:t>
                      </a:r>
                      <a:endParaRPr lang="pt-BR" sz="18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941794"/>
                  </a:ext>
                </a:extLst>
              </a:tr>
            </a:tbl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7CF68810-C67F-04F0-0FAF-51015E952D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20" y="3407457"/>
            <a:ext cx="9873180" cy="6294653"/>
          </a:xfrm>
          <a:prstGeom prst="rect">
            <a:avLst/>
          </a:prstGeom>
          <a:noFill/>
          <a:effectLst>
            <a:outerShdw blurRad="50800" dist="508000" dir="8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9" name="Google Shape;103;p2">
            <a:extLst>
              <a:ext uri="{FF2B5EF4-FFF2-40B4-BE49-F238E27FC236}">
                <a16:creationId xmlns:a16="http://schemas.microsoft.com/office/drawing/2014/main" id="{EB06E0CB-70A6-9A1E-3F22-C1E0E86C910F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4CDA380-2856-33AC-22D9-9E2E517C9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528" y="5046612"/>
            <a:ext cx="3760079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1905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PADRÕES DE DESEMPENHO</a:t>
            </a:r>
            <a:endParaRPr kumimoji="0" lang="pt-BR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2CD0002-6C3B-4FF4-278F-4D3615DDC7C5}"/>
              </a:ext>
            </a:extLst>
          </p:cNvPr>
          <p:cNvGrpSpPr/>
          <p:nvPr/>
        </p:nvGrpSpPr>
        <p:grpSpPr>
          <a:xfrm>
            <a:off x="2199398" y="3085326"/>
            <a:ext cx="3707547" cy="1640361"/>
            <a:chOff x="3367337" y="3051197"/>
            <a:chExt cx="3707547" cy="1640361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5D8311AD-3087-9393-81E1-7D6135C41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337" y="3051197"/>
              <a:ext cx="3474034" cy="40011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190500" dir="78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PROFICIÊNCIA M</a:t>
              </a:r>
              <a:r>
                <a:rPr kumimoji="0" lang="pt-BR" sz="2000" b="0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É</a:t>
              </a:r>
              <a:r>
                <a:rPr kumimoji="0" lang="pt-BR" sz="2000" b="0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DIA</a:t>
              </a:r>
              <a:endParaRPr kumimoji="0" lang="pt-BR" sz="20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Seta: Dobrada para Cima 12">
              <a:extLst>
                <a:ext uri="{FF2B5EF4-FFF2-40B4-BE49-F238E27FC236}">
                  <a16:creationId xmlns:a16="http://schemas.microsoft.com/office/drawing/2014/main" id="{F609F1D9-E779-74AA-343B-B91E6A00C116}"/>
                </a:ext>
              </a:extLst>
            </p:cNvPr>
            <p:cNvSpPr/>
            <p:nvPr/>
          </p:nvSpPr>
          <p:spPr>
            <a:xfrm rot="5400000">
              <a:off x="5438508" y="3055181"/>
              <a:ext cx="1225888" cy="2046865"/>
            </a:xfrm>
            <a:prstGeom prst="bentUpArrow">
              <a:avLst/>
            </a:prstGeom>
            <a:effectLst>
              <a:outerShdw blurRad="50800" dist="190500" dir="78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4726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Shape 96">
          <a:extLst>
            <a:ext uri="{FF2B5EF4-FFF2-40B4-BE49-F238E27FC236}">
              <a16:creationId xmlns:a16="http://schemas.microsoft.com/office/drawing/2014/main" id="{F75F2451-78F1-C7E5-B1C4-7EDE02A44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>
            <a:extLst>
              <a:ext uri="{FF2B5EF4-FFF2-40B4-BE49-F238E27FC236}">
                <a16:creationId xmlns:a16="http://schemas.microsoft.com/office/drawing/2014/main" id="{382EE717-2446-7751-CF7A-69456EDD6576}"/>
              </a:ext>
            </a:extLst>
          </p:cNvPr>
          <p:cNvSpPr/>
          <p:nvPr/>
        </p:nvSpPr>
        <p:spPr>
          <a:xfrm>
            <a:off x="-1405401" y="-2334794"/>
            <a:ext cx="19105051" cy="13638157"/>
          </a:xfrm>
          <a:custGeom>
            <a:avLst/>
            <a:gdLst/>
            <a:ahLst/>
            <a:cxnLst/>
            <a:rect l="l" t="t" r="r" b="b"/>
            <a:pathLst>
              <a:path w="19105051" h="13638157" extrusionOk="0">
                <a:moveTo>
                  <a:pt x="0" y="0"/>
                </a:moveTo>
                <a:lnTo>
                  <a:pt x="19105050" y="0"/>
                </a:lnTo>
                <a:lnTo>
                  <a:pt x="19105050" y="13638156"/>
                </a:lnTo>
                <a:lnTo>
                  <a:pt x="0" y="13638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9FC08F83-6D51-8FF5-5B16-2A4D2B3F0E45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E72BE88B-CACD-226A-5589-992A69695CC9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B0E8E1A-8A66-05BF-F09F-C0CE6528E832}"/>
              </a:ext>
            </a:extLst>
          </p:cNvPr>
          <p:cNvSpPr txBox="1"/>
          <p:nvPr/>
        </p:nvSpPr>
        <p:spPr>
          <a:xfrm>
            <a:off x="5644298" y="1479898"/>
            <a:ext cx="71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noProof="0" dirty="0">
                <a:latin typeface="Arial Black" panose="020B0A04020102020204" pitchFamily="34" charset="0"/>
              </a:rPr>
              <a:t>RESULTADO PAEBES 2025 – MUNICÍPIO DE ARACRUZ A PARTIR DE 2022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A0C6386-B9AC-2D21-6ABA-12C68E4EF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412" y="2447154"/>
            <a:ext cx="750117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1905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HISTÓRIA/GEOGRAFIA</a:t>
            </a:r>
            <a:endParaRPr kumimoji="0" lang="pt-BR" sz="3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C92149C-BA9F-6E77-E93A-14C26D0AC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489625"/>
              </p:ext>
            </p:extLst>
          </p:nvPr>
        </p:nvGraphicFramePr>
        <p:xfrm>
          <a:off x="1577648" y="5680293"/>
          <a:ext cx="5407352" cy="229046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177800" dir="7800000" algn="ctr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1351520">
                  <a:extLst>
                    <a:ext uri="{9D8B030D-6E8A-4147-A177-3AD203B41FA5}">
                      <a16:colId xmlns:a16="http://schemas.microsoft.com/office/drawing/2014/main" val="3986453939"/>
                    </a:ext>
                  </a:extLst>
                </a:gridCol>
                <a:gridCol w="1219389">
                  <a:extLst>
                    <a:ext uri="{9D8B030D-6E8A-4147-A177-3AD203B41FA5}">
                      <a16:colId xmlns:a16="http://schemas.microsoft.com/office/drawing/2014/main" val="4201731172"/>
                    </a:ext>
                  </a:extLst>
                </a:gridCol>
                <a:gridCol w="1484287">
                  <a:extLst>
                    <a:ext uri="{9D8B030D-6E8A-4147-A177-3AD203B41FA5}">
                      <a16:colId xmlns:a16="http://schemas.microsoft.com/office/drawing/2014/main" val="2807751718"/>
                    </a:ext>
                  </a:extLst>
                </a:gridCol>
                <a:gridCol w="1352156">
                  <a:extLst>
                    <a:ext uri="{9D8B030D-6E8A-4147-A177-3AD203B41FA5}">
                      <a16:colId xmlns:a16="http://schemas.microsoft.com/office/drawing/2014/main" val="435200578"/>
                    </a:ext>
                  </a:extLst>
                </a:gridCol>
              </a:tblGrid>
              <a:tr h="1397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Abaixo do básico</a:t>
                      </a:r>
                      <a:endParaRPr lang="pt-B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Básico</a:t>
                      </a:r>
                      <a:endParaRPr lang="pt-B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Proficiente</a:t>
                      </a:r>
                      <a:endParaRPr lang="pt-B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Avançado</a:t>
                      </a:r>
                      <a:endParaRPr lang="pt-B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071739"/>
                  </a:ext>
                </a:extLst>
              </a:tr>
              <a:tr h="893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Até 200</a:t>
                      </a:r>
                      <a:endParaRPr lang="pt-BR" sz="18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 a 275</a:t>
                      </a:r>
                      <a:endParaRPr lang="pt-BR" sz="18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 a 350</a:t>
                      </a:r>
                      <a:endParaRPr lang="pt-BR" sz="18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351 ou mais</a:t>
                      </a:r>
                      <a:endParaRPr lang="pt-BR" sz="18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941794"/>
                  </a:ext>
                </a:extLst>
              </a:tr>
            </a:tbl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1585EC88-6C08-AFE5-1E00-9BA3F696CC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17" y="3389829"/>
            <a:ext cx="9544883" cy="6167208"/>
          </a:xfrm>
          <a:prstGeom prst="rect">
            <a:avLst/>
          </a:prstGeom>
          <a:noFill/>
          <a:effectLst>
            <a:outerShdw blurRad="50800" dist="508000" dir="78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9" name="Google Shape;103;p2">
            <a:extLst>
              <a:ext uri="{FF2B5EF4-FFF2-40B4-BE49-F238E27FC236}">
                <a16:creationId xmlns:a16="http://schemas.microsoft.com/office/drawing/2014/main" id="{FC8150BB-6390-9D12-6026-8DFAC48F0B7C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23F3FB1D-2D05-B641-3316-F56072785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67" y="5012483"/>
            <a:ext cx="3760079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1905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PADRÕES DE DESEMPENHO</a:t>
            </a:r>
            <a:endParaRPr kumimoji="0" lang="pt-BR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DC23FC7-58F1-CAD6-DBFF-59D59378CFBB}"/>
              </a:ext>
            </a:extLst>
          </p:cNvPr>
          <p:cNvGrpSpPr/>
          <p:nvPr/>
        </p:nvGrpSpPr>
        <p:grpSpPr>
          <a:xfrm>
            <a:off x="3367337" y="3051197"/>
            <a:ext cx="3707547" cy="1640361"/>
            <a:chOff x="3367337" y="3051197"/>
            <a:chExt cx="3707547" cy="1640361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918B2323-EEB6-F268-A67E-3280C61C0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337" y="3051197"/>
              <a:ext cx="3474034" cy="40011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190500" dir="78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PROFICIÊNCIA M</a:t>
              </a:r>
              <a:r>
                <a:rPr kumimoji="0" lang="pt-BR" sz="2000" b="0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É</a:t>
              </a:r>
              <a:r>
                <a:rPr kumimoji="0" lang="pt-BR" sz="2000" b="0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DIA</a:t>
              </a:r>
              <a:endParaRPr kumimoji="0" lang="pt-BR" sz="20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Seta: Dobrada para Cima 12">
              <a:extLst>
                <a:ext uri="{FF2B5EF4-FFF2-40B4-BE49-F238E27FC236}">
                  <a16:creationId xmlns:a16="http://schemas.microsoft.com/office/drawing/2014/main" id="{B14CAFE5-8970-1FEE-2F52-8858581B0386}"/>
                </a:ext>
              </a:extLst>
            </p:cNvPr>
            <p:cNvSpPr/>
            <p:nvPr/>
          </p:nvSpPr>
          <p:spPr>
            <a:xfrm rot="5400000">
              <a:off x="5438508" y="3055181"/>
              <a:ext cx="1225888" cy="2046865"/>
            </a:xfrm>
            <a:prstGeom prst="bentUpArrow">
              <a:avLst/>
            </a:prstGeom>
            <a:effectLst>
              <a:outerShdw blurRad="50800" dist="190500" dir="78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6387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Shape 96">
          <a:extLst>
            <a:ext uri="{FF2B5EF4-FFF2-40B4-BE49-F238E27FC236}">
              <a16:creationId xmlns:a16="http://schemas.microsoft.com/office/drawing/2014/main" id="{DDDE3B08-A92F-7238-5600-BE902AACF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>
            <a:extLst>
              <a:ext uri="{FF2B5EF4-FFF2-40B4-BE49-F238E27FC236}">
                <a16:creationId xmlns:a16="http://schemas.microsoft.com/office/drawing/2014/main" id="{AD7DC5C7-7489-09A0-D53F-70D5EBF36169}"/>
              </a:ext>
            </a:extLst>
          </p:cNvPr>
          <p:cNvSpPr/>
          <p:nvPr/>
        </p:nvSpPr>
        <p:spPr>
          <a:xfrm>
            <a:off x="-408525" y="-1675578"/>
            <a:ext cx="19105051" cy="13638157"/>
          </a:xfrm>
          <a:custGeom>
            <a:avLst/>
            <a:gdLst/>
            <a:ahLst/>
            <a:cxnLst/>
            <a:rect l="l" t="t" r="r" b="b"/>
            <a:pathLst>
              <a:path w="19105051" h="13638157" extrusionOk="0">
                <a:moveTo>
                  <a:pt x="0" y="0"/>
                </a:moveTo>
                <a:lnTo>
                  <a:pt x="19105050" y="0"/>
                </a:lnTo>
                <a:lnTo>
                  <a:pt x="19105050" y="13638156"/>
                </a:lnTo>
                <a:lnTo>
                  <a:pt x="0" y="13638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9DFD549B-8AB7-5CB8-05EB-2B65B023FA35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19C8B3FF-B467-6A88-E787-96635119EC62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1D05433-0868-0CF2-1E38-B03B496A0258}"/>
              </a:ext>
            </a:extLst>
          </p:cNvPr>
          <p:cNvSpPr txBox="1"/>
          <p:nvPr/>
        </p:nvSpPr>
        <p:spPr>
          <a:xfrm>
            <a:off x="5827732" y="1546244"/>
            <a:ext cx="71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noProof="0" dirty="0">
                <a:latin typeface="Arial Black" panose="020B0A04020102020204" pitchFamily="34" charset="0"/>
              </a:rPr>
              <a:t>RESULTADO PAEBES 2025 – MUNICÍPIO DE ARACRUZ A PARTIR DE 2022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3797DFF-AC1F-0D33-9495-0DAEC6368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4811" y="2803215"/>
            <a:ext cx="588645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1905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CIÊNCIAS DA NATUREZA</a:t>
            </a:r>
            <a:endParaRPr kumimoji="0" lang="pt-BR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AACE564-E994-655C-E667-FC94B3D51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02855"/>
              </p:ext>
            </p:extLst>
          </p:nvPr>
        </p:nvGraphicFramePr>
        <p:xfrm>
          <a:off x="736583" y="6608358"/>
          <a:ext cx="5886451" cy="206210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190500" dir="7800000" algn="ctr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1471266">
                  <a:extLst>
                    <a:ext uri="{9D8B030D-6E8A-4147-A177-3AD203B41FA5}">
                      <a16:colId xmlns:a16="http://schemas.microsoft.com/office/drawing/2014/main" val="3986453939"/>
                    </a:ext>
                  </a:extLst>
                </a:gridCol>
                <a:gridCol w="1327429">
                  <a:extLst>
                    <a:ext uri="{9D8B030D-6E8A-4147-A177-3AD203B41FA5}">
                      <a16:colId xmlns:a16="http://schemas.microsoft.com/office/drawing/2014/main" val="4201731172"/>
                    </a:ext>
                  </a:extLst>
                </a:gridCol>
                <a:gridCol w="1615797">
                  <a:extLst>
                    <a:ext uri="{9D8B030D-6E8A-4147-A177-3AD203B41FA5}">
                      <a16:colId xmlns:a16="http://schemas.microsoft.com/office/drawing/2014/main" val="2807751718"/>
                    </a:ext>
                  </a:extLst>
                </a:gridCol>
                <a:gridCol w="1471959">
                  <a:extLst>
                    <a:ext uri="{9D8B030D-6E8A-4147-A177-3AD203B41FA5}">
                      <a16:colId xmlns:a16="http://schemas.microsoft.com/office/drawing/2014/main" val="435200578"/>
                    </a:ext>
                  </a:extLst>
                </a:gridCol>
              </a:tblGrid>
              <a:tr h="1264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Abaixo do básico</a:t>
                      </a:r>
                      <a:endParaRPr lang="pt-B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Básico</a:t>
                      </a:r>
                      <a:endParaRPr lang="pt-B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Proficiente</a:t>
                      </a:r>
                      <a:endParaRPr lang="pt-B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Avançado</a:t>
                      </a:r>
                      <a:endParaRPr lang="pt-B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071739"/>
                  </a:ext>
                </a:extLst>
              </a:tr>
              <a:tr h="797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Até 225</a:t>
                      </a:r>
                      <a:endParaRPr lang="pt-BR" sz="18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 a 300</a:t>
                      </a:r>
                      <a:endParaRPr lang="pt-BR" sz="18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 a 350</a:t>
                      </a:r>
                      <a:endParaRPr lang="pt-BR" sz="18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351 ou mais</a:t>
                      </a:r>
                      <a:endParaRPr lang="pt-BR" sz="18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941794"/>
                  </a:ext>
                </a:extLst>
              </a:tr>
            </a:tbl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12D5B1D4-3E82-1407-BF22-E55199F6E8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412" y="3742920"/>
            <a:ext cx="8935580" cy="575809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508000" dir="78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9" name="Google Shape;103;p2">
            <a:extLst>
              <a:ext uri="{FF2B5EF4-FFF2-40B4-BE49-F238E27FC236}">
                <a16:creationId xmlns:a16="http://schemas.microsoft.com/office/drawing/2014/main" id="{D9CA7D08-ABD9-1871-235B-2E8B09021B72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40DF78E-1AEF-0592-6F99-F6CB94493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008" y="5812659"/>
            <a:ext cx="3760079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1905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PADRÕES DE DESEMPENHO</a:t>
            </a:r>
            <a:endParaRPr kumimoji="0" lang="pt-BR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2816C609-7F91-AE4E-2AC7-6CE7C52316DD}"/>
              </a:ext>
            </a:extLst>
          </p:cNvPr>
          <p:cNvGrpSpPr/>
          <p:nvPr/>
        </p:nvGrpSpPr>
        <p:grpSpPr>
          <a:xfrm>
            <a:off x="3149000" y="3601925"/>
            <a:ext cx="3707547" cy="1640361"/>
            <a:chOff x="3367337" y="3051197"/>
            <a:chExt cx="3707547" cy="1640361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D23F042B-000A-9AEA-4E0B-F6EE4083D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337" y="3051197"/>
              <a:ext cx="3474034" cy="40011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190500" dir="78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PROFICIÊNCIA M</a:t>
              </a:r>
              <a:r>
                <a:rPr kumimoji="0" lang="pt-BR" sz="2000" b="0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É</a:t>
              </a:r>
              <a:r>
                <a:rPr kumimoji="0" lang="pt-BR" sz="2000" b="0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DIA</a:t>
              </a:r>
              <a:endParaRPr kumimoji="0" lang="pt-BR" sz="20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Seta: Dobrada para Cima 12">
              <a:extLst>
                <a:ext uri="{FF2B5EF4-FFF2-40B4-BE49-F238E27FC236}">
                  <a16:creationId xmlns:a16="http://schemas.microsoft.com/office/drawing/2014/main" id="{F39192C5-0A6C-9E4A-6530-AE1ADA9DC0FE}"/>
                </a:ext>
              </a:extLst>
            </p:cNvPr>
            <p:cNvSpPr/>
            <p:nvPr/>
          </p:nvSpPr>
          <p:spPr>
            <a:xfrm rot="5400000">
              <a:off x="5438508" y="3055181"/>
              <a:ext cx="1225888" cy="2046865"/>
            </a:xfrm>
            <a:prstGeom prst="bentUpArrow">
              <a:avLst/>
            </a:prstGeom>
            <a:effectLst>
              <a:outerShdw blurRad="50800" dist="190500" dir="78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9292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8F3CAC4-7365-3763-C5C9-4D41D55C8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200" y="0"/>
            <a:ext cx="6908800" cy="10287000"/>
          </a:xfrm>
          <a:prstGeom prst="rect">
            <a:avLst/>
          </a:prstGeom>
          <a:effectLst>
            <a:outerShdw blurRad="50800" dist="266700" dir="90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extBox 7"/>
          <p:cNvSpPr txBox="1"/>
          <p:nvPr/>
        </p:nvSpPr>
        <p:spPr>
          <a:xfrm>
            <a:off x="228600" y="2190698"/>
            <a:ext cx="10566400" cy="19879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241300" dir="7800000" algn="ctr" rotWithShape="0">
              <a:srgbClr val="000000">
                <a:alpha val="43137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 prstMaterial="matte">
            <a:bevelT w="146050" h="28575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eorgia Pro Condensed"/>
                <a:cs typeface="Arial" panose="020B0604020202020204" pitchFamily="34" charset="0"/>
                <a:sym typeface="Georgia Pro Condensed"/>
              </a:rPr>
              <a:t>Por que investir na formação continuada?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8600" y="5460314"/>
            <a:ext cx="11150600" cy="3579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Melhorar a aprendizagem é urgente e possível.</a:t>
            </a: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A formação continuada é fundamental para enfrentar desafios como baixa proficiência em leitura.</a:t>
            </a:r>
          </a:p>
        </p:txBody>
      </p:sp>
      <p:sp>
        <p:nvSpPr>
          <p:cNvPr id="9" name="Google Shape;98;p2">
            <a:extLst>
              <a:ext uri="{FF2B5EF4-FFF2-40B4-BE49-F238E27FC236}">
                <a16:creationId xmlns:a16="http://schemas.microsoft.com/office/drawing/2014/main" id="{8B7DCBE1-9410-4324-18A3-571988FC16F2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0" name="Google Shape;99;p2">
            <a:extLst>
              <a:ext uri="{FF2B5EF4-FFF2-40B4-BE49-F238E27FC236}">
                <a16:creationId xmlns:a16="http://schemas.microsoft.com/office/drawing/2014/main" id="{230C429E-5CC0-279C-A22E-EDA5583E5938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7E5244C0-DA7B-C0E1-8F4F-2805EB13E2E9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666750" y="2927592"/>
            <a:ext cx="10534650" cy="5347618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threePt" dir="t"/>
            </a:scene3d>
            <a:sp3d extrusionH="704850" contourW="50800" prstMaterial="dkEdge">
              <a:bevelT w="254000" h="254000"/>
              <a:bevelB w="254000" h="26035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13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0" b="1" i="0" u="none" strike="noStrike" kern="1200" cap="none" spc="-485" normalizeH="0" baseline="0" noProof="0" dirty="0">
                <a:ln>
                  <a:solidFill>
                    <a:schemeClr val="accent1">
                      <a:shade val="15000"/>
                    </a:schemeClr>
                  </a:solidFill>
                </a:ln>
                <a:solidFill>
                  <a:srgbClr val="C6D9F1"/>
                </a:solidFill>
                <a:effectLst>
                  <a:outerShdw blurRad="50800" dist="190500" dir="78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"/>
                <a:ea typeface="Georgia Pro Condensed"/>
                <a:cs typeface="Arial" panose="020B0604020202020204" pitchFamily="34" charset="0"/>
                <a:sym typeface="Georgia Pro Condensed"/>
              </a:rPr>
              <a:t>Recomposição</a:t>
            </a:r>
            <a:r>
              <a:rPr kumimoji="0" lang="pt-BR" sz="12000" b="1" i="0" u="none" strike="noStrike" kern="1200" cap="none" spc="-485" normalizeH="0" baseline="0" noProof="0" dirty="0">
                <a:ln>
                  <a:solidFill>
                    <a:schemeClr val="accent1">
                      <a:shade val="15000"/>
                    </a:schemeClr>
                  </a:solidFill>
                </a:ln>
                <a:solidFill>
                  <a:srgbClr val="C6D9F1"/>
                </a:solidFill>
                <a:effectLst>
                  <a:outerShdw blurRad="50800" dist="190500" dir="78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"/>
                <a:ea typeface="Georgia Pro Condensed"/>
                <a:cs typeface="Georgia Pro Condensed"/>
                <a:sym typeface="Georgia Pro Condensed"/>
              </a:rPr>
              <a:t> das</a:t>
            </a:r>
            <a:r>
              <a:rPr kumimoji="0" lang="pt-BR" sz="12000" b="1" i="0" u="none" strike="noStrike" kern="1200" cap="none" spc="-485" normalizeH="0" baseline="0" noProof="0" dirty="0">
                <a:ln>
                  <a:solidFill>
                    <a:schemeClr val="accent1">
                      <a:shade val="15000"/>
                    </a:schemeClr>
                  </a:solidFill>
                </a:ln>
                <a:solidFill>
                  <a:srgbClr val="C6D9F1"/>
                </a:solidFill>
                <a:effectLst>
                  <a:outerShdw blurRad="50800" dist="190500" dir="78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 Pro Condensed"/>
                <a:ea typeface="Georgia Pro Condensed"/>
                <a:cs typeface="Georgia Pro Condensed"/>
                <a:sym typeface="Georgia Pro Condensed"/>
              </a:rPr>
              <a:t> </a:t>
            </a:r>
            <a:r>
              <a:rPr kumimoji="0" lang="pt-BR" sz="12000" b="1" i="0" u="none" strike="noStrike" kern="1200" cap="none" spc="-485" normalizeH="0" baseline="0" noProof="0" dirty="0">
                <a:ln>
                  <a:solidFill>
                    <a:schemeClr val="accent1">
                      <a:shade val="15000"/>
                    </a:schemeClr>
                  </a:solidFill>
                </a:ln>
                <a:solidFill>
                  <a:srgbClr val="C6D9F1"/>
                </a:solidFill>
                <a:effectLst>
                  <a:outerShdw blurRad="50800" dist="190500" dir="78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"/>
                <a:ea typeface="Georgia Pro Condensed"/>
                <a:cs typeface="Georgia Pro Condensed"/>
                <a:sym typeface="Georgia Pro Condensed"/>
              </a:rPr>
              <a:t>Aprendizagens</a:t>
            </a:r>
          </a:p>
        </p:txBody>
      </p:sp>
      <p:sp>
        <p:nvSpPr>
          <p:cNvPr id="8" name="Freeform 8"/>
          <p:cNvSpPr/>
          <p:nvPr/>
        </p:nvSpPr>
        <p:spPr>
          <a:xfrm rot="-3117037">
            <a:off x="9857052" y="5090933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4" y="0"/>
                </a:lnTo>
                <a:lnTo>
                  <a:pt x="2112604" y="1859091"/>
                </a:lnTo>
                <a:lnTo>
                  <a:pt x="0" y="18590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oogle Shape;98;p2">
            <a:extLst>
              <a:ext uri="{FF2B5EF4-FFF2-40B4-BE49-F238E27FC236}">
                <a16:creationId xmlns:a16="http://schemas.microsoft.com/office/drawing/2014/main" id="{0882F925-6F72-FFB4-7F71-9EC789D3B0DA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0" name="Google Shape;99;p2">
            <a:extLst>
              <a:ext uri="{FF2B5EF4-FFF2-40B4-BE49-F238E27FC236}">
                <a16:creationId xmlns:a16="http://schemas.microsoft.com/office/drawing/2014/main" id="{37B7CA07-6235-032F-921F-F6E270D94AD2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7154EA21-4E8A-DB0D-B34D-E56806F0A89D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grpSp>
        <p:nvGrpSpPr>
          <p:cNvPr id="4" name="Group 4"/>
          <p:cNvGrpSpPr/>
          <p:nvPr/>
        </p:nvGrpSpPr>
        <p:grpSpPr>
          <a:xfrm>
            <a:off x="11868150" y="666750"/>
            <a:ext cx="5753100" cy="8953500"/>
            <a:chOff x="0" y="0"/>
            <a:chExt cx="814724" cy="1267949"/>
          </a:xfrm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grpSpPr>
        <p:sp>
          <p:nvSpPr>
            <p:cNvPr id="5" name="Freeform 5"/>
            <p:cNvSpPr/>
            <p:nvPr/>
          </p:nvSpPr>
          <p:spPr>
            <a:xfrm>
              <a:off x="0" y="0"/>
              <a:ext cx="814724" cy="1267949"/>
            </a:xfrm>
            <a:custGeom>
              <a:avLst/>
              <a:gdLst/>
              <a:ahLst/>
              <a:cxnLst/>
              <a:rect l="l" t="t" r="r" b="b"/>
              <a:pathLst>
                <a:path w="814724" h="1267949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6">
                <a:alphaModFix amt="93000"/>
                <a:extLs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 t="-199" b="-199"/>
              </a:stretch>
            </a:blipFill>
            <a:scene3d>
              <a:camera prst="orthographicFront"/>
              <a:lightRig rig="threePt" dir="t"/>
            </a:scene3d>
            <a:sp3d extrusionH="469900" contourW="95250">
              <a:bevelT w="317500" h="330200"/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0" dir="108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World"/>
                <a:ea typeface="Helvetica World"/>
                <a:cs typeface="Helvetica World"/>
                <a:sym typeface="Helvetica World"/>
              </a:rPr>
              <a:t>3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6954500" cy="8953500"/>
            <a:chOff x="0" y="0"/>
            <a:chExt cx="4465383" cy="23581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5383" cy="2358124"/>
            </a:xfrm>
            <a:custGeom>
              <a:avLst/>
              <a:gdLst/>
              <a:ahLst/>
              <a:cxnLst/>
              <a:rect l="l" t="t" r="r" b="b"/>
              <a:pathLst>
                <a:path w="4465383" h="2358124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1497806"/>
            <a:ext cx="18288000" cy="2751143"/>
            <a:chOff x="-1" y="-85725"/>
            <a:chExt cx="17259300" cy="3668190"/>
          </a:xfrm>
        </p:grpSpPr>
        <p:sp>
          <p:nvSpPr>
            <p:cNvPr id="7" name="TextBox 7"/>
            <p:cNvSpPr txBox="1"/>
            <p:nvPr/>
          </p:nvSpPr>
          <p:spPr>
            <a:xfrm>
              <a:off x="2636837" y="-85725"/>
              <a:ext cx="11314430" cy="1702858"/>
            </a:xfrm>
            <a:prstGeom prst="rect">
              <a:avLst/>
            </a:prstGeom>
            <a:solidFill>
              <a:srgbClr val="C6D9F1"/>
            </a:solidFill>
            <a:effectLst>
              <a:outerShdw blurRad="50800" dist="355600" dir="78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 extrusionH="95250">
              <a:bevelT w="120650" h="190500"/>
              <a:bevelB prst="angle"/>
            </a:sp3d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0" b="0" i="0" u="none" strike="noStrike" kern="1200" cap="none" spc="-2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Desafios na Rede Municipal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" y="3057620"/>
              <a:ext cx="17259300" cy="524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1" i="0" u="none" strike="noStrike" kern="1200" cap="none" spc="-37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Obstáculos à Aprendizagem e Progresso</a:t>
              </a:r>
            </a:p>
          </p:txBody>
        </p:sp>
      </p:grpSp>
      <p:sp>
        <p:nvSpPr>
          <p:cNvPr id="9" name="Freeform 9"/>
          <p:cNvSpPr/>
          <p:nvPr/>
        </p:nvSpPr>
        <p:spPr>
          <a:xfrm rot="-3117037">
            <a:off x="16099474" y="795272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CEB1F418-542F-B4E9-90F7-EB7427C8C03D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endParaRPr lang="pt-BR" noProof="0" dirty="0"/>
          </a:p>
        </p:txBody>
      </p:sp>
      <p:sp>
        <p:nvSpPr>
          <p:cNvPr id="11" name="Google Shape;99;p2">
            <a:extLst>
              <a:ext uri="{FF2B5EF4-FFF2-40B4-BE49-F238E27FC236}">
                <a16:creationId xmlns:a16="http://schemas.microsoft.com/office/drawing/2014/main" id="{EC8D79C3-1BBC-AE5A-5C5A-8C01A06AF018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3" name="Google Shape;103;p2">
            <a:extLst>
              <a:ext uri="{FF2B5EF4-FFF2-40B4-BE49-F238E27FC236}">
                <a16:creationId xmlns:a16="http://schemas.microsoft.com/office/drawing/2014/main" id="{42632AEE-734E-F0CC-C041-F4C3F594F455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800100" y="2190697"/>
            <a:ext cx="10052050" cy="2051844"/>
          </a:xfrm>
          <a:prstGeom prst="rect">
            <a:avLst/>
          </a:prstGeom>
          <a:solidFill>
            <a:srgbClr val="C6D9F1"/>
          </a:solidFill>
          <a:effectLst>
            <a:glow rad="127000">
              <a:schemeClr val="accent1">
                <a:alpha val="97000"/>
              </a:schemeClr>
            </a:glow>
            <a:outerShdw dist="381000" dir="7800000" algn="ctr" rotWithShape="0">
              <a:srgbClr val="000000">
                <a:alpha val="29000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6035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 Pro Condensed"/>
                <a:ea typeface="Georgia Pro Condensed"/>
                <a:cs typeface="Georgia Pro Condensed"/>
                <a:sym typeface="Georgia Pro Condensed"/>
              </a:rPr>
              <a:t>O que é Recomposição das Aprendizagens?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6750" y="5143500"/>
            <a:ext cx="10356850" cy="4052328"/>
          </a:xfrm>
          <a:prstGeom prst="rect">
            <a:avLst/>
          </a:prstGeom>
          <a:effectLst>
            <a:outerShdw blurRad="101600" dist="50800" dir="4800000" sx="103000" sy="103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A recomposição das aprendizagens é um </a:t>
            </a:r>
            <a:r>
              <a:rPr kumimoji="0" lang="pt-BR" sz="3600" b="1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processo essencial</a:t>
            </a:r>
            <a:r>
              <a:rPr kumimoji="0" lang="pt-BR" sz="36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 para recuperar conteúdos e </a:t>
            </a:r>
            <a:r>
              <a:rPr kumimoji="0" lang="pt-BR" sz="3600" b="0" i="0" u="none" strike="noStrike" kern="1200" cap="none" spc="-37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habilidades</a:t>
            </a:r>
            <a:r>
              <a:rPr kumimoji="0" lang="pt-BR" sz="36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. Foca em preencher lacunas no conhecimento, permitindo que os alunos avancem com segurança e eficácia em seu aprendizado.</a:t>
            </a:r>
          </a:p>
        </p:txBody>
      </p:sp>
      <p:sp>
        <p:nvSpPr>
          <p:cNvPr id="9" name="Google Shape;98;p2">
            <a:extLst>
              <a:ext uri="{FF2B5EF4-FFF2-40B4-BE49-F238E27FC236}">
                <a16:creationId xmlns:a16="http://schemas.microsoft.com/office/drawing/2014/main" id="{3587E144-ABDE-A23E-E7B2-68F7FF7160C5}"/>
              </a:ext>
            </a:extLst>
          </p:cNvPr>
          <p:cNvSpPr/>
          <p:nvPr/>
        </p:nvSpPr>
        <p:spPr>
          <a:xfrm rot="10800000" flipH="1">
            <a:off x="12208004" y="-1"/>
            <a:ext cx="6460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0" name="Google Shape;99;p2">
            <a:extLst>
              <a:ext uri="{FF2B5EF4-FFF2-40B4-BE49-F238E27FC236}">
                <a16:creationId xmlns:a16="http://schemas.microsoft.com/office/drawing/2014/main" id="{793FA4E6-616E-AD9A-0BE6-881AD544C8CA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89D4E21A-3BFE-1592-FA22-9058EA41D3F6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AB01DB8-0240-2B55-B990-332AA511A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0579" y="473529"/>
            <a:ext cx="6637421" cy="9207550"/>
          </a:xfrm>
          <a:prstGeom prst="rect">
            <a:avLst/>
          </a:prstGeom>
          <a:effectLst>
            <a:outerShdw blurRad="50800" dist="254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714375" y="2190698"/>
            <a:ext cx="9467850" cy="2051844"/>
          </a:xfrm>
          <a:prstGeom prst="rect">
            <a:avLst/>
          </a:prstGeom>
          <a:solidFill>
            <a:srgbClr val="C6D9F1"/>
          </a:solidFill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 Condensed"/>
                <a:ea typeface="Georgia Pro Condensed"/>
                <a:cs typeface="Georgia Pro Condensed"/>
                <a:sym typeface="Georgia Pro Condensed"/>
              </a:rPr>
              <a:t>A importância da recomposição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2775" y="4378606"/>
            <a:ext cx="9467850" cy="5425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A recomposição das aprendizagens é essencial, pois </a:t>
            </a:r>
            <a:r>
              <a:rPr kumimoji="0" lang="pt-BR" sz="4000" b="1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evita acúmulo de defasagens</a:t>
            </a: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 e promove a autoestima e o engajamento do aluno, estabelecendo a base para uma aprendizagem significativa e contínua.</a:t>
            </a:r>
          </a:p>
        </p:txBody>
      </p:sp>
      <p:sp>
        <p:nvSpPr>
          <p:cNvPr id="9" name="Google Shape;98;p2">
            <a:extLst>
              <a:ext uri="{FF2B5EF4-FFF2-40B4-BE49-F238E27FC236}">
                <a16:creationId xmlns:a16="http://schemas.microsoft.com/office/drawing/2014/main" id="{6D6A847A-19B4-BC37-02DC-CD5D883FABE6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0" name="Google Shape;99;p2">
            <a:extLst>
              <a:ext uri="{FF2B5EF4-FFF2-40B4-BE49-F238E27FC236}">
                <a16:creationId xmlns:a16="http://schemas.microsoft.com/office/drawing/2014/main" id="{7061EA13-FE5F-AFBD-821D-951DE2CEE0EA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9EB52B54-B084-D8DB-2FE9-E38B7287100D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CBEAC8E-4D8C-4A85-A2DD-4C3E7AC19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53" y="702173"/>
            <a:ext cx="6858000" cy="8957074"/>
          </a:xfrm>
          <a:prstGeom prst="rect">
            <a:avLst/>
          </a:prstGeom>
          <a:effectLst>
            <a:outerShdw blurRad="50800" dist="254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80974" y="4613332"/>
            <a:ext cx="9293225" cy="5425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É essencial </a:t>
            </a:r>
            <a:r>
              <a:rPr kumimoji="0" lang="pt-BR" sz="4000" b="1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identificar dificuldades específicas</a:t>
            </a: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 dos alunos para planejar estratégias focadas. </a:t>
            </a:r>
            <a:r>
              <a:rPr kumimoji="0" lang="pt-BR" sz="4000" b="1" i="1" u="sng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As atividades devem ser curtas e contextualizadas, promovendo o uso eficaz do quadro e do caderno em sala de aula.</a:t>
            </a:r>
          </a:p>
        </p:txBody>
      </p:sp>
      <p:sp>
        <p:nvSpPr>
          <p:cNvPr id="12" name="Google Shape;98;p2">
            <a:extLst>
              <a:ext uri="{FF2B5EF4-FFF2-40B4-BE49-F238E27FC236}">
                <a16:creationId xmlns:a16="http://schemas.microsoft.com/office/drawing/2014/main" id="{6E7B68D5-002E-02FF-0E06-A7AA41926B39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3" name="Google Shape;99;p2">
            <a:extLst>
              <a:ext uri="{FF2B5EF4-FFF2-40B4-BE49-F238E27FC236}">
                <a16:creationId xmlns:a16="http://schemas.microsoft.com/office/drawing/2014/main" id="{B4160153-668E-B14B-AA42-9EEE83421BF8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7" name="TextBox 7"/>
          <p:cNvSpPr txBox="1"/>
          <p:nvPr/>
        </p:nvSpPr>
        <p:spPr>
          <a:xfrm>
            <a:off x="488949" y="1241312"/>
            <a:ext cx="9293226" cy="3077766"/>
          </a:xfrm>
          <a:prstGeom prst="rect">
            <a:avLst/>
          </a:prstGeom>
          <a:solidFill>
            <a:srgbClr val="C6D9F1"/>
          </a:solidFill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 Condensed"/>
                <a:ea typeface="Georgia Pro Condensed"/>
                <a:cs typeface="Georgia Pro Condensed"/>
                <a:sym typeface="Georgia Pro Condensed"/>
              </a:rPr>
              <a:t>Aplicando a Recomposição na Prática</a:t>
            </a:r>
          </a:p>
        </p:txBody>
      </p:sp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60655932-862C-9800-397D-FFF60D147BD7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E0B5B81C-25AB-27F5-B9CA-6774FEA94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1740" y="947059"/>
            <a:ext cx="6818325" cy="8362088"/>
          </a:xfrm>
          <a:prstGeom prst="rect">
            <a:avLst/>
          </a:prstGeom>
          <a:effectLst>
            <a:outerShdw blurRad="50800" dist="1905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25DFD81E-7B1D-A70F-4079-020D9BFB3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678A831A-EFF8-F711-1656-BCBEFA32FBCE}"/>
              </a:ext>
            </a:extLst>
          </p:cNvPr>
          <p:cNvSpPr/>
          <p:nvPr/>
        </p:nvSpPr>
        <p:spPr>
          <a:xfrm rot="10800000" flipH="1">
            <a:off x="10972796" y="-4"/>
            <a:ext cx="7315200" cy="3870104"/>
          </a:xfrm>
          <a:custGeom>
            <a:avLst/>
            <a:gdLst/>
            <a:ahLst/>
            <a:cxnLst/>
            <a:rect l="l" t="t" r="r" b="b"/>
            <a:pathLst>
              <a:path w="7315200" h="3870104" extrusionOk="0">
                <a:moveTo>
                  <a:pt x="0" y="3870103"/>
                </a:moveTo>
                <a:lnTo>
                  <a:pt x="7315200" y="3870103"/>
                </a:lnTo>
                <a:lnTo>
                  <a:pt x="7315200" y="0"/>
                </a:lnTo>
                <a:lnTo>
                  <a:pt x="0" y="0"/>
                </a:lnTo>
                <a:lnTo>
                  <a:pt x="0" y="387010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23770458-B74A-8BC2-76EC-25F1750EBA57}"/>
              </a:ext>
            </a:extLst>
          </p:cNvPr>
          <p:cNvSpPr/>
          <p:nvPr/>
        </p:nvSpPr>
        <p:spPr>
          <a:xfrm rot="10800000">
            <a:off x="4" y="-4"/>
            <a:ext cx="7315200" cy="3870104"/>
          </a:xfrm>
          <a:custGeom>
            <a:avLst/>
            <a:gdLst/>
            <a:ahLst/>
            <a:cxnLst/>
            <a:rect l="l" t="t" r="r" b="b"/>
            <a:pathLst>
              <a:path w="7315200" h="3870104" extrusionOk="0">
                <a:moveTo>
                  <a:pt x="7315200" y="3870103"/>
                </a:moveTo>
                <a:lnTo>
                  <a:pt x="0" y="3870103"/>
                </a:lnTo>
                <a:lnTo>
                  <a:pt x="0" y="0"/>
                </a:lnTo>
                <a:lnTo>
                  <a:pt x="7315200" y="0"/>
                </a:lnTo>
                <a:lnTo>
                  <a:pt x="7315200" y="387010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1" name="Google Shape;91;p1">
            <a:extLst>
              <a:ext uri="{FF2B5EF4-FFF2-40B4-BE49-F238E27FC236}">
                <a16:creationId xmlns:a16="http://schemas.microsoft.com/office/drawing/2014/main" id="{ED75D3F5-AB16-7287-0B8F-CD301AC55FB8}"/>
              </a:ext>
            </a:extLst>
          </p:cNvPr>
          <p:cNvSpPr/>
          <p:nvPr/>
        </p:nvSpPr>
        <p:spPr>
          <a:xfrm>
            <a:off x="7091859" y="159018"/>
            <a:ext cx="3467934" cy="966115"/>
          </a:xfrm>
          <a:custGeom>
            <a:avLst/>
            <a:gdLst/>
            <a:ahLst/>
            <a:cxnLst/>
            <a:rect l="l" t="t" r="r" b="b"/>
            <a:pathLst>
              <a:path w="3467934" h="966115" extrusionOk="0">
                <a:moveTo>
                  <a:pt x="0" y="0"/>
                </a:moveTo>
                <a:lnTo>
                  <a:pt x="3467934" y="0"/>
                </a:lnTo>
                <a:lnTo>
                  <a:pt x="3467934" y="966115"/>
                </a:lnTo>
                <a:lnTo>
                  <a:pt x="0" y="966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3899" b="-2251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12B45FC-9175-3474-3994-CB118D6992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650" y="1375244"/>
            <a:ext cx="5600700" cy="52336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73E9F35-EE0F-75E9-B11C-0C7C4B8D6000}"/>
              </a:ext>
            </a:extLst>
          </p:cNvPr>
          <p:cNvSpPr txBox="1"/>
          <p:nvPr/>
        </p:nvSpPr>
        <p:spPr>
          <a:xfrm>
            <a:off x="692150" y="7467600"/>
            <a:ext cx="16903700" cy="2308324"/>
          </a:xfrm>
          <a:prstGeom prst="rect">
            <a:avLst/>
          </a:prstGeom>
          <a:solidFill>
            <a:srgbClr val="FFFF00"/>
          </a:solidFill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600" noProof="0" dirty="0"/>
              <a:t>Salve em seus contatos</a:t>
            </a:r>
            <a:r>
              <a:rPr lang="pt-BR" sz="3600" dirty="0"/>
              <a:t> e</a:t>
            </a:r>
            <a:r>
              <a:rPr lang="pt-BR" sz="3600" noProof="0" dirty="0"/>
              <a:t> envie uma mensagem com seu nome e escola(s) em que trabalha. </a:t>
            </a:r>
          </a:p>
          <a:p>
            <a:pPr algn="ctr"/>
            <a:r>
              <a:rPr lang="pt-BR" sz="3600" b="1" noProof="0" dirty="0"/>
              <a:t>É importante salvar em seus contatos para poder receber os informes pela lista de transmissão</a:t>
            </a:r>
          </a:p>
        </p:txBody>
      </p:sp>
    </p:spTree>
    <p:extLst>
      <p:ext uri="{BB962C8B-B14F-4D97-AF65-F5344CB8AC3E}">
        <p14:creationId xmlns:p14="http://schemas.microsoft.com/office/powerpoint/2010/main" val="15480913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99;p2">
            <a:extLst>
              <a:ext uri="{FF2B5EF4-FFF2-40B4-BE49-F238E27FC236}">
                <a16:creationId xmlns:a16="http://schemas.microsoft.com/office/drawing/2014/main" id="{4F0D9A58-B6C3-2066-D4F0-5D9099A024D1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2" name="TextBox 2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World"/>
                <a:ea typeface="Helvetica World"/>
                <a:cs typeface="Helvetica World"/>
                <a:sym typeface="Helvetica World"/>
              </a:rPr>
              <a:t>7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73C687A-4DA9-247D-38FB-9EC5D762F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7771" y="196135"/>
            <a:ext cx="6979960" cy="9214565"/>
          </a:xfrm>
          <a:prstGeom prst="rect">
            <a:avLst/>
          </a:prstGeom>
          <a:effectLst>
            <a:outerShdw blurRad="50800" dist="1905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</p:pic>
      <p:sp>
        <p:nvSpPr>
          <p:cNvPr id="7" name="TextBox 7"/>
          <p:cNvSpPr txBox="1"/>
          <p:nvPr/>
        </p:nvSpPr>
        <p:spPr>
          <a:xfrm>
            <a:off x="1152416" y="1480357"/>
            <a:ext cx="8887740" cy="1233799"/>
          </a:xfrm>
          <a:prstGeom prst="rect">
            <a:avLst/>
          </a:prstGeom>
          <a:solidFill>
            <a:srgbClr val="C6D9F1"/>
          </a:solidFill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0" i="0" u="none" strike="noStrike" kern="1200" cap="none" spc="-2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 Condensed"/>
                <a:ea typeface="Georgia Pro Condensed"/>
                <a:cs typeface="Georgia Pro Condensed"/>
                <a:sym typeface="Georgia Pro Condensed"/>
              </a:rPr>
              <a:t>Estratégias Eficazes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371" y="3625465"/>
            <a:ext cx="10411740" cy="393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Para Engajar os Estudantes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0269" y="4457700"/>
            <a:ext cx="9650654" cy="4502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Utilizar o quadro para </a:t>
            </a:r>
            <a:r>
              <a:rPr kumimoji="0" lang="pt-BR" sz="4000" b="1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esquemas visuais</a:t>
            </a: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 facilita a compreensão, enquanto exercícios no caderno promovem a fixação, e perguntas estimulam a participação ativa dos alunos na aula.</a:t>
            </a:r>
          </a:p>
        </p:txBody>
      </p:sp>
      <p:sp>
        <p:nvSpPr>
          <p:cNvPr id="10" name="Freeform 10"/>
          <p:cNvSpPr/>
          <p:nvPr/>
        </p:nvSpPr>
        <p:spPr>
          <a:xfrm rot="-3117037">
            <a:off x="16099474" y="795272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Google Shape;103;p2">
            <a:extLst>
              <a:ext uri="{FF2B5EF4-FFF2-40B4-BE49-F238E27FC236}">
                <a16:creationId xmlns:a16="http://schemas.microsoft.com/office/drawing/2014/main" id="{FBAC7765-0508-330D-5378-9BEF3981CCCC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9;p2">
            <a:extLst>
              <a:ext uri="{FF2B5EF4-FFF2-40B4-BE49-F238E27FC236}">
                <a16:creationId xmlns:a16="http://schemas.microsoft.com/office/drawing/2014/main" id="{1041214E-69E2-7D96-8256-C47130D45A64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7" name="TextBox 7"/>
          <p:cNvSpPr txBox="1"/>
          <p:nvPr/>
        </p:nvSpPr>
        <p:spPr>
          <a:xfrm>
            <a:off x="700134" y="1480357"/>
            <a:ext cx="9636628" cy="2051844"/>
          </a:xfrm>
          <a:prstGeom prst="rect">
            <a:avLst/>
          </a:prstGeom>
          <a:solidFill>
            <a:srgbClr val="C6D9F1"/>
          </a:solidFill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eorgia Pro Condensed"/>
                <a:cs typeface="Arial" panose="020B0604020202020204" pitchFamily="34" charset="0"/>
                <a:sym typeface="Georgia Pro Condensed"/>
              </a:rPr>
              <a:t>Aula de História Interativa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7312" y="3948113"/>
            <a:ext cx="9636628" cy="5425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Nesta atividade, os alunos </a:t>
            </a:r>
            <a:r>
              <a:rPr kumimoji="0" lang="pt-BR" sz="4000" b="1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esquematizam</a:t>
            </a: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 uma linha do tempo, destacando eventos-chave. O professor faz perguntas rápidas para </a:t>
            </a:r>
            <a:r>
              <a:rPr kumimoji="0" lang="pt-BR" sz="4000" b="1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estimular</a:t>
            </a: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 a participação, promovendo um ambiente colaborativo e dinâmico de aprendizado.</a:t>
            </a:r>
          </a:p>
        </p:txBody>
      </p:sp>
      <p:sp>
        <p:nvSpPr>
          <p:cNvPr id="9" name="Google Shape;98;p2">
            <a:extLst>
              <a:ext uri="{FF2B5EF4-FFF2-40B4-BE49-F238E27FC236}">
                <a16:creationId xmlns:a16="http://schemas.microsoft.com/office/drawing/2014/main" id="{4A7B40E7-BF46-FAFC-712F-9E51A55D44A5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C705F0C2-4413-D4D1-D28D-E8763395A017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8614AB5-71E6-C314-CA04-FE3BBE59E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6896" y="902518"/>
            <a:ext cx="6547968" cy="8471504"/>
          </a:xfrm>
          <a:prstGeom prst="rect">
            <a:avLst/>
          </a:prstGeom>
          <a:effectLst>
            <a:outerShdw blurRad="50800" dist="1905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9;p2">
            <a:extLst>
              <a:ext uri="{FF2B5EF4-FFF2-40B4-BE49-F238E27FC236}">
                <a16:creationId xmlns:a16="http://schemas.microsoft.com/office/drawing/2014/main" id="{B6227AED-DA6B-9CA1-B926-0FBEBC94A427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7" name="TextBox 7"/>
          <p:cNvSpPr txBox="1"/>
          <p:nvPr/>
        </p:nvSpPr>
        <p:spPr>
          <a:xfrm>
            <a:off x="327941" y="1421831"/>
            <a:ext cx="10083799" cy="3077766"/>
          </a:xfrm>
          <a:prstGeom prst="rect">
            <a:avLst/>
          </a:prstGeom>
          <a:solidFill>
            <a:srgbClr val="C6D9F1"/>
          </a:solidFill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 Condensed"/>
                <a:ea typeface="Georgia Pro Condensed"/>
                <a:cs typeface="Georgia Pro Condensed"/>
                <a:sym typeface="Georgia Pro Condensed"/>
              </a:rPr>
              <a:t>Caderno como Ferramenta de Aprendizagem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7369" y="4897438"/>
            <a:ext cx="9676432" cy="4502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O caderno é um </a:t>
            </a:r>
            <a:r>
              <a:rPr kumimoji="0" lang="pt-BR" sz="4000" b="1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aliado poderoso</a:t>
            </a: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 no processo de aprendizado, permitindo resumos guiados, espaço para reflexões e registro de dúvidas que serão fundamentais para uma revisão eficaz.</a:t>
            </a:r>
          </a:p>
        </p:txBody>
      </p:sp>
      <p:sp>
        <p:nvSpPr>
          <p:cNvPr id="9" name="Google Shape;98;p2">
            <a:extLst>
              <a:ext uri="{FF2B5EF4-FFF2-40B4-BE49-F238E27FC236}">
                <a16:creationId xmlns:a16="http://schemas.microsoft.com/office/drawing/2014/main" id="{8E28A7EF-227E-4732-9F78-DB5EA9D4DBDF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7096FB56-C618-2842-FEC8-474D7499DCEC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BB0D6B2-8642-3B62-A2D4-277027F01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0963" y="947059"/>
            <a:ext cx="6420764" cy="8386011"/>
          </a:xfrm>
          <a:prstGeom prst="rect">
            <a:avLst/>
          </a:prstGeom>
          <a:effectLst>
            <a:outerShdw blurRad="50800" dist="254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60350"/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9;p2">
            <a:extLst>
              <a:ext uri="{FF2B5EF4-FFF2-40B4-BE49-F238E27FC236}">
                <a16:creationId xmlns:a16="http://schemas.microsoft.com/office/drawing/2014/main" id="{47F81F68-951A-71AA-0736-81777BF77B7D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7" name="TextBox 7"/>
          <p:cNvSpPr txBox="1"/>
          <p:nvPr/>
        </p:nvSpPr>
        <p:spPr>
          <a:xfrm>
            <a:off x="539644" y="815932"/>
            <a:ext cx="9460829" cy="3077766"/>
          </a:xfrm>
          <a:prstGeom prst="rect">
            <a:avLst/>
          </a:prstGeom>
          <a:solidFill>
            <a:srgbClr val="C6D9F1"/>
          </a:solidFill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Georgia Pro Condensed"/>
                <a:ea typeface="Georgia Pro Condensed"/>
                <a:cs typeface="Georgia Pro Condensed"/>
                <a:sym typeface="Georgia Pro Condensed"/>
              </a:rPr>
              <a:t>Criatividade em Tempos de Limitação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9644" y="4249298"/>
            <a:ext cx="9460829" cy="5425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Apesar da </a:t>
            </a:r>
            <a:r>
              <a:rPr kumimoji="0" lang="pt-BR" sz="4000" b="1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pouca tecnologia disponível</a:t>
            </a: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, o uso efetivo de quadro e caderno pode estimular a criatividade e o planejamento. Vamos valorizar </a:t>
            </a:r>
            <a:r>
              <a:rPr kumimoji="0" lang="pt-BR" sz="4000" b="1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estratégias</a:t>
            </a: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 simples que maximizem as aprendizagens dos alunos no dia a dia.</a:t>
            </a:r>
          </a:p>
        </p:txBody>
      </p:sp>
      <p:sp>
        <p:nvSpPr>
          <p:cNvPr id="9" name="Google Shape;98;p2">
            <a:extLst>
              <a:ext uri="{FF2B5EF4-FFF2-40B4-BE49-F238E27FC236}">
                <a16:creationId xmlns:a16="http://schemas.microsoft.com/office/drawing/2014/main" id="{B3E8CE4B-FF7E-3B02-76FD-E2F81EBA923A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79275A8D-7D4B-0B5A-D431-D177AD8752BC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DB551CA-1EA9-BF16-69AD-16E38F61A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1598" y="476393"/>
            <a:ext cx="7146758" cy="9334214"/>
          </a:xfrm>
          <a:prstGeom prst="rect">
            <a:avLst/>
          </a:prstGeom>
          <a:effectLst>
            <a:outerShdw blurRad="50800" dist="254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ED2183A-053C-23F1-C8F0-8E2F9DDD1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975"/>
            <a:ext cx="18287999" cy="9430025"/>
          </a:xfrm>
          <a:prstGeom prst="rect">
            <a:avLst/>
          </a:prstGeom>
        </p:spPr>
      </p:pic>
      <p:sp>
        <p:nvSpPr>
          <p:cNvPr id="2" name="Google Shape;98;p2">
            <a:extLst>
              <a:ext uri="{FF2B5EF4-FFF2-40B4-BE49-F238E27FC236}">
                <a16:creationId xmlns:a16="http://schemas.microsoft.com/office/drawing/2014/main" id="{F6A07891-F110-3441-0BE9-9FCDCB758203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4D8A573C-E92E-01DC-CDDC-7C3677716FF2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01C7E338-7F96-DCCC-97FC-560039D84781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64442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8;p2">
            <a:extLst>
              <a:ext uri="{FF2B5EF4-FFF2-40B4-BE49-F238E27FC236}">
                <a16:creationId xmlns:a16="http://schemas.microsoft.com/office/drawing/2014/main" id="{466AA3DB-D8F7-ABA6-D499-D71E16EA51FB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D35FE79-F25C-DB06-E540-BFAAEBEE4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347" y="947059"/>
            <a:ext cx="6840931" cy="8934781"/>
          </a:xfrm>
          <a:prstGeom prst="rect">
            <a:avLst/>
          </a:prstGeom>
          <a:effectLst>
            <a:outerShdw blurRad="50800" dist="254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</p:pic>
      <p:sp>
        <p:nvSpPr>
          <p:cNvPr id="12" name="Google Shape;99;p2">
            <a:extLst>
              <a:ext uri="{FF2B5EF4-FFF2-40B4-BE49-F238E27FC236}">
                <a16:creationId xmlns:a16="http://schemas.microsoft.com/office/drawing/2014/main" id="{964D8CA2-8B84-0478-3EC5-0D7AAC97015A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2" name="TextBox 2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World"/>
                <a:ea typeface="Helvetica World"/>
                <a:cs typeface="Helvetica World"/>
                <a:sym typeface="Helvetica World"/>
              </a:rPr>
              <a:t>11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8936" y="4664887"/>
            <a:ext cx="10413127" cy="405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Autonomia, Identidade e Aprendizado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8936" y="5294564"/>
            <a:ext cx="10038332" cy="4502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O adolescente busca </a:t>
            </a:r>
            <a:r>
              <a:rPr kumimoji="0" lang="pt-BR" sz="4000" b="1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autonomia e identidade</a:t>
            </a: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, sendo sensível às relações sociais e emoções. É crucial oferecer desafios que tornem o aprendizado significativo e atrativo para esse público.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27087" y="1031753"/>
            <a:ext cx="10413127" cy="2567498"/>
          </a:xfrm>
          <a:prstGeom prst="rect">
            <a:avLst/>
          </a:prstGeom>
          <a:solidFill>
            <a:srgbClr val="C6D9F1"/>
          </a:solidFill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1200" cap="none" spc="-2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eorgia Pro Condensed"/>
                <a:cs typeface="Arial" panose="020B0604020202020204" pitchFamily="34" charset="0"/>
                <a:sym typeface="Georgia Pro Condensed"/>
              </a:rPr>
              <a:t>Conhecendo a Adolescência</a:t>
            </a:r>
          </a:p>
        </p:txBody>
      </p:sp>
      <p:sp>
        <p:nvSpPr>
          <p:cNvPr id="3" name="Google Shape;103;p2">
            <a:extLst>
              <a:ext uri="{FF2B5EF4-FFF2-40B4-BE49-F238E27FC236}">
                <a16:creationId xmlns:a16="http://schemas.microsoft.com/office/drawing/2014/main" id="{4939E9C4-4A7D-7D47-51B4-03F048D65FD9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9;p2">
            <a:extLst>
              <a:ext uri="{FF2B5EF4-FFF2-40B4-BE49-F238E27FC236}">
                <a16:creationId xmlns:a16="http://schemas.microsoft.com/office/drawing/2014/main" id="{38D59C74-0FB1-ABDA-D743-B622103327F1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grpSp>
        <p:nvGrpSpPr>
          <p:cNvPr id="2" name="Group 2"/>
          <p:cNvGrpSpPr/>
          <p:nvPr/>
        </p:nvGrpSpPr>
        <p:grpSpPr>
          <a:xfrm>
            <a:off x="9296400" y="0"/>
            <a:ext cx="8991600" cy="3352800"/>
            <a:chOff x="0" y="0"/>
            <a:chExt cx="2368158" cy="883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8158" cy="883042"/>
            </a:xfrm>
            <a:custGeom>
              <a:avLst/>
              <a:gdLst/>
              <a:ahLst/>
              <a:cxnLst/>
              <a:rect l="l" t="t" r="r" b="b"/>
              <a:pathLst>
                <a:path w="2368158" h="883042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44330" y="1336866"/>
            <a:ext cx="10359791" cy="2066207"/>
          </a:xfrm>
          <a:prstGeom prst="rect">
            <a:avLst/>
          </a:prstGeom>
          <a:solidFill>
            <a:srgbClr val="C6D9F1"/>
          </a:solidFill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 Condensed"/>
                <a:ea typeface="Georgia Pro Condensed"/>
                <a:cs typeface="Georgia Pro Condensed"/>
                <a:sym typeface="Georgia Pro Condensed"/>
              </a:rPr>
              <a:t>Engajamento dos alunos na História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9717" y="3742607"/>
            <a:ext cx="9464083" cy="5425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Para </a:t>
            </a:r>
            <a:r>
              <a:rPr kumimoji="0" lang="pt-BR" sz="4000" b="1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conectar a história à vida real</a:t>
            </a: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, é fundamental criar atividades que estimulem a expressão e o debate, respeitando o ritmo e os interesses dos alunos para uma aprendizagem significativa</a:t>
            </a:r>
            <a:r>
              <a:rPr kumimoji="0" lang="pt-BR" sz="2499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World"/>
                <a:ea typeface="Helvetica World"/>
                <a:cs typeface="Helvetica World"/>
                <a:sym typeface="Helvetica World"/>
              </a:rPr>
              <a:t>. </a:t>
            </a:r>
            <a:endParaRPr kumimoji="0" lang="pt-BR" sz="2499" b="1" i="1" u="sng" strike="noStrike" kern="1200" cap="none" spc="-37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9" name="Google Shape;98;p2">
            <a:extLst>
              <a:ext uri="{FF2B5EF4-FFF2-40B4-BE49-F238E27FC236}">
                <a16:creationId xmlns:a16="http://schemas.microsoft.com/office/drawing/2014/main" id="{4EAAB0B6-E989-0AFE-5257-FD2F061244D9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2" name="Google Shape;103;p2">
            <a:extLst>
              <a:ext uri="{FF2B5EF4-FFF2-40B4-BE49-F238E27FC236}">
                <a16:creationId xmlns:a16="http://schemas.microsoft.com/office/drawing/2014/main" id="{8BDEF2F1-2B0A-BD04-BA01-996DBFB8A034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grpSp>
        <p:nvGrpSpPr>
          <p:cNvPr id="5" name="Group 5"/>
          <p:cNvGrpSpPr/>
          <p:nvPr/>
        </p:nvGrpSpPr>
        <p:grpSpPr>
          <a:xfrm>
            <a:off x="11104121" y="668433"/>
            <a:ext cx="6665495" cy="8950134"/>
            <a:chOff x="0" y="0"/>
            <a:chExt cx="1220873" cy="1350966"/>
          </a:xfrm>
          <a:effectLst>
            <a:outerShdw blurRad="50800" dist="254000" dir="7800000" algn="ctr" rotWithShape="0">
              <a:srgbClr val="000000">
                <a:alpha val="43137"/>
              </a:srgbClr>
            </a:outerShdw>
          </a:effectLst>
        </p:grpSpPr>
        <p:sp>
          <p:nvSpPr>
            <p:cNvPr id="6" name="Freeform 6"/>
            <p:cNvSpPr/>
            <p:nvPr/>
          </p:nvSpPr>
          <p:spPr>
            <a:xfrm>
              <a:off x="0" y="0"/>
              <a:ext cx="1220873" cy="1350966"/>
            </a:xfrm>
            <a:custGeom>
              <a:avLst/>
              <a:gdLst/>
              <a:ahLst/>
              <a:cxnLst/>
              <a:rect l="l" t="t" r="r" b="b"/>
              <a:pathLst>
                <a:path w="1220873" h="1350966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5"/>
              <a:stretch>
                <a:fillRect l="-417" r="-417"/>
              </a:stretch>
            </a:blipFill>
            <a:scene3d>
              <a:camera prst="orthographicFront"/>
              <a:lightRig rig="threePt" dir="t"/>
            </a:scene3d>
            <a:sp3d>
              <a:bevelT w="254000" h="254000"/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177800" dir="78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00225F6-1353-A74C-4502-30348A551B89}"/>
              </a:ext>
            </a:extLst>
          </p:cNvPr>
          <p:cNvSpPr txBox="1"/>
          <p:nvPr/>
        </p:nvSpPr>
        <p:spPr>
          <a:xfrm>
            <a:off x="4222571" y="8911172"/>
            <a:ext cx="34295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3200" b="1" i="1" u="sng" strike="noStrike" kern="1200" cap="none" spc="-3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World"/>
                <a:ea typeface="Helvetica World"/>
                <a:cs typeface="Helvetica World"/>
                <a:sym typeface="Helvetica World"/>
              </a:rPr>
              <a:t>nosso desafio</a:t>
            </a:r>
            <a:endParaRPr lang="pt-BR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allAtOnce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9;p2">
            <a:extLst>
              <a:ext uri="{FF2B5EF4-FFF2-40B4-BE49-F238E27FC236}">
                <a16:creationId xmlns:a16="http://schemas.microsoft.com/office/drawing/2014/main" id="{4C0C7E2D-3799-147E-789B-6A4D5551791D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8" name="TextBox 8"/>
          <p:cNvSpPr txBox="1"/>
          <p:nvPr/>
        </p:nvSpPr>
        <p:spPr>
          <a:xfrm>
            <a:off x="544970" y="3882231"/>
            <a:ext cx="9321800" cy="5425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É fundamental </a:t>
            </a:r>
            <a:r>
              <a:rPr kumimoji="0" lang="pt-BR" sz="4000" b="1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reduzir aulas expositivas</a:t>
            </a: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 longas e priorizar atividades práticas e colaborativas. O professor deve atuar como mediador, permitindo que o aluno se torne protagonista no seu aprendizado. </a:t>
            </a:r>
          </a:p>
        </p:txBody>
      </p:sp>
      <p:sp>
        <p:nvSpPr>
          <p:cNvPr id="9" name="Google Shape;98;p2">
            <a:extLst>
              <a:ext uri="{FF2B5EF4-FFF2-40B4-BE49-F238E27FC236}">
                <a16:creationId xmlns:a16="http://schemas.microsoft.com/office/drawing/2014/main" id="{C455CDE3-8ECF-6116-A9D1-71C2B915C646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CEA75C51-B241-F733-E0DE-0605342EE1B1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E2512D3-F3C3-6BC1-D270-BB78A8406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8713" y="947059"/>
            <a:ext cx="6641852" cy="8674768"/>
          </a:xfrm>
          <a:prstGeom prst="rect">
            <a:avLst/>
          </a:prstGeom>
          <a:effectLst>
            <a:outerShdw blurRad="50800" dist="254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</p:pic>
      <p:sp>
        <p:nvSpPr>
          <p:cNvPr id="7" name="TextBox 7"/>
          <p:cNvSpPr txBox="1"/>
          <p:nvPr/>
        </p:nvSpPr>
        <p:spPr>
          <a:xfrm>
            <a:off x="632740" y="1350534"/>
            <a:ext cx="10411740" cy="2051844"/>
          </a:xfrm>
          <a:prstGeom prst="rect">
            <a:avLst/>
          </a:prstGeom>
          <a:solidFill>
            <a:srgbClr val="C6D9F1"/>
          </a:solidFill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eorgia Pro Condensed"/>
                <a:cs typeface="Arial" panose="020B0604020202020204" pitchFamily="34" charset="0"/>
                <a:sym typeface="Georgia Pro Condensed"/>
              </a:rPr>
              <a:t>Ajustes na Prática Docente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8;p2">
            <a:extLst>
              <a:ext uri="{FF2B5EF4-FFF2-40B4-BE49-F238E27FC236}">
                <a16:creationId xmlns:a16="http://schemas.microsoft.com/office/drawing/2014/main" id="{ED16EA22-1DA4-9650-B259-0DD05309FAA2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47D1FBE-3DA7-3A49-8114-B2D9893BE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267" y="473529"/>
            <a:ext cx="6974168" cy="8987589"/>
          </a:xfrm>
          <a:prstGeom prst="rect">
            <a:avLst/>
          </a:prstGeom>
          <a:effectLst>
            <a:outerShdw blurRad="50800" dist="254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</p:pic>
      <p:sp>
        <p:nvSpPr>
          <p:cNvPr id="12" name="Google Shape;99;p2">
            <a:extLst>
              <a:ext uri="{FF2B5EF4-FFF2-40B4-BE49-F238E27FC236}">
                <a16:creationId xmlns:a16="http://schemas.microsoft.com/office/drawing/2014/main" id="{DD8DB38B-EF54-BFD5-EADE-F65852D03BAB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2" name="TextBox 2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World"/>
                <a:ea typeface="Helvetica World"/>
                <a:cs typeface="Helvetica World"/>
                <a:sym typeface="Helvetica World"/>
              </a:rPr>
              <a:t>14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3942" y="1926963"/>
            <a:ext cx="10411740" cy="1277144"/>
          </a:xfrm>
          <a:prstGeom prst="rect">
            <a:avLst/>
          </a:prstGeom>
          <a:solidFill>
            <a:srgbClr val="C6D9F1"/>
          </a:solidFill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0" i="0" u="none" strike="noStrike" kern="1200" cap="none" spc="-2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eorgia Pro Condensed"/>
                <a:cs typeface="Arial" panose="020B0604020202020204" pitchFamily="34" charset="0"/>
                <a:sym typeface="Georgia Pro Condensed"/>
              </a:rPr>
              <a:t>Atividades Dinâmicas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" y="4251409"/>
            <a:ext cx="10411739" cy="405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Engajando alunos através da história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7801" y="5143499"/>
            <a:ext cx="9905999" cy="4502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Promover debates, criar mapas mentais e realizar jogos de perguntas são </a:t>
            </a:r>
            <a:r>
              <a:rPr kumimoji="0" lang="pt-BR" sz="4000" b="1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estratégias eficazes</a:t>
            </a: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 que incentivam a participação e o pensamento crítico dos alunos em sala de aula.</a:t>
            </a:r>
          </a:p>
        </p:txBody>
      </p:sp>
      <p:sp>
        <p:nvSpPr>
          <p:cNvPr id="3" name="Google Shape;103;p2">
            <a:extLst>
              <a:ext uri="{FF2B5EF4-FFF2-40B4-BE49-F238E27FC236}">
                <a16:creationId xmlns:a16="http://schemas.microsoft.com/office/drawing/2014/main" id="{B52F6F66-B5C6-96CD-0020-673EF8E70E95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9;p2">
            <a:extLst>
              <a:ext uri="{FF2B5EF4-FFF2-40B4-BE49-F238E27FC236}">
                <a16:creationId xmlns:a16="http://schemas.microsoft.com/office/drawing/2014/main" id="{42BDE2DC-425F-1483-B6FE-A30985D79E12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8" name="TextBox 8"/>
          <p:cNvSpPr txBox="1"/>
          <p:nvPr/>
        </p:nvSpPr>
        <p:spPr>
          <a:xfrm>
            <a:off x="505974" y="4000527"/>
            <a:ext cx="9905766" cy="5425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A Recomposição das Aprendizagens é essencial para atender às </a:t>
            </a:r>
            <a:r>
              <a:rPr kumimoji="0" lang="pt-BR" sz="4000" b="1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competências gerais da BNCC</a:t>
            </a: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, focando em habilidades práticas e adaptáveis, assegurando que o currículo local se torne relevante e contextualizado para os alunos</a:t>
            </a:r>
            <a:r>
              <a:rPr kumimoji="0" lang="pt-BR" sz="2499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World"/>
                <a:ea typeface="Helvetica World"/>
                <a:cs typeface="Helvetica World"/>
                <a:sym typeface="Helvetica World"/>
              </a:rPr>
              <a:t>.</a:t>
            </a:r>
          </a:p>
        </p:txBody>
      </p:sp>
      <p:sp>
        <p:nvSpPr>
          <p:cNvPr id="9" name="Google Shape;98;p2">
            <a:extLst>
              <a:ext uri="{FF2B5EF4-FFF2-40B4-BE49-F238E27FC236}">
                <a16:creationId xmlns:a16="http://schemas.microsoft.com/office/drawing/2014/main" id="{5864E2B2-0255-2A6B-C107-B183DD458BB2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7311C93F-DBCC-FD68-5195-52E32CC3ED2A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7E401ED-3934-DD3E-DBFE-9FB8DCC9C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7171" y="473529"/>
            <a:ext cx="6644855" cy="8678691"/>
          </a:xfrm>
          <a:prstGeom prst="rect">
            <a:avLst/>
          </a:prstGeom>
          <a:effectLst>
            <a:outerShdw blurRad="50800" dist="254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</p:pic>
      <p:sp>
        <p:nvSpPr>
          <p:cNvPr id="7" name="TextBox 7"/>
          <p:cNvSpPr txBox="1"/>
          <p:nvPr/>
        </p:nvSpPr>
        <p:spPr>
          <a:xfrm>
            <a:off x="874127" y="1608309"/>
            <a:ext cx="10411739" cy="2079626"/>
          </a:xfrm>
          <a:prstGeom prst="rect">
            <a:avLst/>
          </a:prstGeom>
          <a:solidFill>
            <a:srgbClr val="C6D9F1"/>
          </a:solidFill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eorgia Pro Condensed"/>
                <a:cs typeface="Arial" panose="020B0604020202020204" pitchFamily="34" charset="0"/>
                <a:sym typeface="Georgia Pro Condensed"/>
              </a:rPr>
              <a:t>Integração com a BNCC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 rot="10800000" flipH="1">
            <a:off x="10972796" y="-4"/>
            <a:ext cx="7315200" cy="3870104"/>
          </a:xfrm>
          <a:custGeom>
            <a:avLst/>
            <a:gdLst/>
            <a:ahLst/>
            <a:cxnLst/>
            <a:rect l="l" t="t" r="r" b="b"/>
            <a:pathLst>
              <a:path w="7315200" h="3870104" extrusionOk="0">
                <a:moveTo>
                  <a:pt x="0" y="3870103"/>
                </a:moveTo>
                <a:lnTo>
                  <a:pt x="7315200" y="3870103"/>
                </a:lnTo>
                <a:lnTo>
                  <a:pt x="7315200" y="0"/>
                </a:lnTo>
                <a:lnTo>
                  <a:pt x="0" y="0"/>
                </a:lnTo>
                <a:lnTo>
                  <a:pt x="0" y="387010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0" name="Google Shape;90;p1"/>
          <p:cNvSpPr/>
          <p:nvPr/>
        </p:nvSpPr>
        <p:spPr>
          <a:xfrm rot="10800000">
            <a:off x="4" y="-4"/>
            <a:ext cx="7315200" cy="3870104"/>
          </a:xfrm>
          <a:custGeom>
            <a:avLst/>
            <a:gdLst/>
            <a:ahLst/>
            <a:cxnLst/>
            <a:rect l="l" t="t" r="r" b="b"/>
            <a:pathLst>
              <a:path w="7315200" h="3870104" extrusionOk="0">
                <a:moveTo>
                  <a:pt x="7315200" y="3870103"/>
                </a:moveTo>
                <a:lnTo>
                  <a:pt x="0" y="3870103"/>
                </a:lnTo>
                <a:lnTo>
                  <a:pt x="0" y="0"/>
                </a:lnTo>
                <a:lnTo>
                  <a:pt x="7315200" y="0"/>
                </a:lnTo>
                <a:lnTo>
                  <a:pt x="7315200" y="387010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85" name="Google Shape;85;p1"/>
          <p:cNvSpPr txBox="1"/>
          <p:nvPr/>
        </p:nvSpPr>
        <p:spPr>
          <a:xfrm>
            <a:off x="482600" y="2248923"/>
            <a:ext cx="17145000" cy="332398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pt-BR" sz="7200" b="1" noProof="0" dirty="0">
                <a:solidFill>
                  <a:schemeClr val="bg1"/>
                </a:solidFill>
              </a:rPr>
              <a:t>FORMAÇÃO CONTINUADA - 2026</a:t>
            </a:r>
          </a:p>
          <a:p>
            <a:pPr algn="ctr"/>
            <a:r>
              <a:rPr lang="pt-BR" sz="7200" b="1" noProof="0" dirty="0">
                <a:solidFill>
                  <a:schemeClr val="bg1"/>
                </a:solidFill>
              </a:rPr>
              <a:t>ENSINO FUNADAMENTAL</a:t>
            </a:r>
          </a:p>
          <a:p>
            <a:pPr algn="ctr"/>
            <a:r>
              <a:rPr lang="pt-BR" sz="7200" b="1" noProof="0" dirty="0">
                <a:solidFill>
                  <a:schemeClr val="bg1"/>
                </a:solidFill>
              </a:rPr>
              <a:t>ANOS FINAIS</a:t>
            </a:r>
          </a:p>
        </p:txBody>
      </p:sp>
      <p:sp>
        <p:nvSpPr>
          <p:cNvPr id="91" name="Google Shape;91;p1"/>
          <p:cNvSpPr/>
          <p:nvPr/>
        </p:nvSpPr>
        <p:spPr>
          <a:xfrm>
            <a:off x="7091859" y="159018"/>
            <a:ext cx="3467934" cy="966115"/>
          </a:xfrm>
          <a:custGeom>
            <a:avLst/>
            <a:gdLst/>
            <a:ahLst/>
            <a:cxnLst/>
            <a:rect l="l" t="t" r="r" b="b"/>
            <a:pathLst>
              <a:path w="3467934" h="966115" extrusionOk="0">
                <a:moveTo>
                  <a:pt x="0" y="0"/>
                </a:moveTo>
                <a:lnTo>
                  <a:pt x="3467934" y="0"/>
                </a:lnTo>
                <a:lnTo>
                  <a:pt x="3467934" y="966115"/>
                </a:lnTo>
                <a:lnTo>
                  <a:pt x="0" y="966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3899" b="-2251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2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12575300" y="8568714"/>
            <a:ext cx="5052300" cy="1034129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0" dir="9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noProof="0" dirty="0">
                <a:solidFill>
                  <a:schemeClr val="tx1"/>
                </a:solidFill>
                <a:latin typeface="+mj-lt"/>
                <a:ea typeface="Questrial"/>
                <a:cs typeface="Questrial"/>
                <a:sym typeface="Questrial"/>
              </a:rPr>
              <a:t>Gilsander Lopes Breda</a:t>
            </a:r>
            <a:endParaRPr lang="pt-BR" sz="2800" b="1" noProof="0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noProof="0" dirty="0">
                <a:solidFill>
                  <a:schemeClr val="tx1"/>
                </a:solidFill>
                <a:latin typeface="+mj-lt"/>
                <a:ea typeface="Questrial"/>
                <a:cs typeface="Questrial"/>
                <a:sym typeface="Questrial"/>
              </a:rPr>
              <a:t>30 de março de 2026</a:t>
            </a:r>
            <a:endParaRPr lang="pt-BR" sz="2800" b="1" noProof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6C1FEC-D28E-2476-2AFD-9FE8F779E245}"/>
              </a:ext>
            </a:extLst>
          </p:cNvPr>
          <p:cNvSpPr txBox="1"/>
          <p:nvPr/>
        </p:nvSpPr>
        <p:spPr>
          <a:xfrm>
            <a:off x="1415793" y="6008983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noProof="0" dirty="0"/>
              <a:t>Eixo Norteador: </a:t>
            </a:r>
            <a:r>
              <a:rPr lang="pt-BR" sz="4800" b="1" noProof="0" dirty="0"/>
              <a:t>CURRÍCULO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CAE81BC-3BCA-EFDC-AF9C-9A2D4E111D8F}"/>
              </a:ext>
            </a:extLst>
          </p:cNvPr>
          <p:cNvSpPr txBox="1"/>
          <p:nvPr/>
        </p:nvSpPr>
        <p:spPr>
          <a:xfrm>
            <a:off x="1415793" y="7052397"/>
            <a:ext cx="134125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400" noProof="0" dirty="0"/>
              <a:t>Recomposição das Aprendizagens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9B1753C-987D-E785-6AA8-7173274C5193}"/>
              </a:ext>
            </a:extLst>
          </p:cNvPr>
          <p:cNvSpPr txBox="1"/>
          <p:nvPr/>
        </p:nvSpPr>
        <p:spPr>
          <a:xfrm>
            <a:off x="1415793" y="7811635"/>
            <a:ext cx="134125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400" noProof="0" dirty="0"/>
              <a:t>Escola das Adolescências</a:t>
            </a:r>
            <a:endParaRPr lang="pt-BR" sz="44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92" grpId="0" animBg="1"/>
      <p:bldP spid="5" grpId="0" build="allAtOnce"/>
      <p:bldP spid="8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8;p2">
            <a:extLst>
              <a:ext uri="{FF2B5EF4-FFF2-40B4-BE49-F238E27FC236}">
                <a16:creationId xmlns:a16="http://schemas.microsoft.com/office/drawing/2014/main" id="{7933A269-F760-D561-8D8F-B9E5D97AF20C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0" name="Google Shape;99;p2">
            <a:extLst>
              <a:ext uri="{FF2B5EF4-FFF2-40B4-BE49-F238E27FC236}">
                <a16:creationId xmlns:a16="http://schemas.microsoft.com/office/drawing/2014/main" id="{885B2BAB-4DEA-A2DC-F0F2-290BA31484CE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6E4BB5A-4D14-00FF-CA9A-E108092DD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8003" y="947059"/>
            <a:ext cx="5404284" cy="8092955"/>
          </a:xfrm>
          <a:prstGeom prst="rect">
            <a:avLst/>
          </a:prstGeom>
          <a:effectLst>
            <a:outerShdw blurRad="50800" dist="254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330200"/>
          </a:sp3d>
        </p:spPr>
      </p:pic>
      <p:sp>
        <p:nvSpPr>
          <p:cNvPr id="7" name="TextBox 7"/>
          <p:cNvSpPr txBox="1"/>
          <p:nvPr/>
        </p:nvSpPr>
        <p:spPr>
          <a:xfrm>
            <a:off x="401018" y="1164776"/>
            <a:ext cx="12971116" cy="2051844"/>
          </a:xfrm>
          <a:prstGeom prst="rect">
            <a:avLst/>
          </a:prstGeom>
          <a:solidFill>
            <a:srgbClr val="C6D9F1"/>
          </a:solidFill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eorgia Pro Condensed"/>
                <a:cs typeface="Arial" panose="020B0604020202020204" pitchFamily="34" charset="0"/>
                <a:sym typeface="Georgia Pro Condensed"/>
              </a:rPr>
              <a:t>Planejamento eficaz com o currículo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3247" y="3862197"/>
            <a:ext cx="10136187" cy="5425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Selecionar conteúdos prioritários permite que </a:t>
            </a:r>
            <a:r>
              <a:rPr kumimoji="0" lang="pt-BR" sz="4000" b="1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professores foquem em habilidades essenciais</a:t>
            </a: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, enquanto sequências curtas e objetivas facilitam o aprendizado. Avaliar progressos com instrumentos simples assegura a eficácia da recomposição.</a:t>
            </a:r>
          </a:p>
        </p:txBody>
      </p:sp>
      <p:sp>
        <p:nvSpPr>
          <p:cNvPr id="11" name="Google Shape;103;p2">
            <a:extLst>
              <a:ext uri="{FF2B5EF4-FFF2-40B4-BE49-F238E27FC236}">
                <a16:creationId xmlns:a16="http://schemas.microsoft.com/office/drawing/2014/main" id="{825291F5-E587-8071-11D5-9420DF902517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9984F-6276-D4A3-FEB5-096AEC03B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8;p2">
            <a:extLst>
              <a:ext uri="{FF2B5EF4-FFF2-40B4-BE49-F238E27FC236}">
                <a16:creationId xmlns:a16="http://schemas.microsoft.com/office/drawing/2014/main" id="{C8EE601F-2E6F-535B-3942-B05B81E3F9EB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0" name="Google Shape;99;p2">
            <a:extLst>
              <a:ext uri="{FF2B5EF4-FFF2-40B4-BE49-F238E27FC236}">
                <a16:creationId xmlns:a16="http://schemas.microsoft.com/office/drawing/2014/main" id="{AA414725-17C9-0FB8-5015-94ADE809AAA7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AE62CAC-6DB5-36CF-2B94-70AA5533E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92" y="1076779"/>
            <a:ext cx="15583303" cy="8133441"/>
          </a:xfrm>
          <a:prstGeom prst="rect">
            <a:avLst/>
          </a:prstGeom>
          <a:effectLst>
            <a:outerShdw blurRad="50800" dist="571500" dir="78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Gráfico 13" descr="Setas de Divisão com preenchimento sólido">
            <a:hlinkClick r:id="rId5" action="ppaction://hlinkfile"/>
            <a:extLst>
              <a:ext uri="{FF2B5EF4-FFF2-40B4-BE49-F238E27FC236}">
                <a16:creationId xmlns:a16="http://schemas.microsoft.com/office/drawing/2014/main" id="{41C3FF69-D1C1-B5E3-C896-20728FBCE2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848202" y="4229100"/>
            <a:ext cx="914400" cy="914400"/>
          </a:xfrm>
          <a:prstGeom prst="rect">
            <a:avLst/>
          </a:prstGeom>
        </p:spPr>
      </p:pic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8D74C464-9741-EC05-7713-9968129E6319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968281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9;p2">
            <a:extLst>
              <a:ext uri="{FF2B5EF4-FFF2-40B4-BE49-F238E27FC236}">
                <a16:creationId xmlns:a16="http://schemas.microsoft.com/office/drawing/2014/main" id="{15BDC468-35F4-B163-DBF8-7BB67975B5EE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BA9A2FB-8E0E-ED28-22EE-9ACDB1E12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9872" y="721895"/>
            <a:ext cx="6386229" cy="8458199"/>
          </a:xfrm>
          <a:prstGeom prst="rect">
            <a:avLst/>
          </a:prstGeom>
          <a:effectLst>
            <a:outerShdw blurRad="50800" dist="254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330200"/>
          </a:sp3d>
        </p:spPr>
      </p:pic>
      <p:sp>
        <p:nvSpPr>
          <p:cNvPr id="7" name="TextBox 7"/>
          <p:cNvSpPr txBox="1"/>
          <p:nvPr/>
        </p:nvSpPr>
        <p:spPr>
          <a:xfrm>
            <a:off x="898132" y="1421831"/>
            <a:ext cx="10411740" cy="3077766"/>
          </a:xfrm>
          <a:prstGeom prst="rect">
            <a:avLst/>
          </a:prstGeom>
          <a:solidFill>
            <a:srgbClr val="C6D9F1"/>
          </a:solidFill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eorgia Pro Condensed"/>
                <a:cs typeface="Arial" panose="020B0604020202020204" pitchFamily="34" charset="0"/>
                <a:sym typeface="Georgia Pro Condensed"/>
              </a:rPr>
              <a:t>Caminhos para </a:t>
            </a: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eorgia Pro Condensed"/>
                <a:cs typeface="Arial" panose="020B0604020202020204" pitchFamily="34" charset="0"/>
                <a:sym typeface="Georgia Pro Condensed"/>
              </a:rPr>
              <a:t>melhorar</a:t>
            </a:r>
            <a:r>
              <a:rPr kumimoji="0" lang="pt-BR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eorgia Pro Condensed"/>
                <a:cs typeface="Arial" panose="020B0604020202020204" pitchFamily="34" charset="0"/>
                <a:sym typeface="Georgia Pro Condensed"/>
              </a:rPr>
              <a:t> a aprendizagem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05974" y="4680359"/>
            <a:ext cx="9905766" cy="5425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A </a:t>
            </a:r>
            <a:r>
              <a:rPr kumimoji="0" lang="pt-BR" sz="4000" b="1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compreensão profunda</a:t>
            </a: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 dos desafios atuais permite um planejamento focado, utilizando estratégias simples que engajam os alunos, ajustando a prática docente para promover um ambiente de aprendizagem mais ativo e eficaz.</a:t>
            </a:r>
          </a:p>
        </p:txBody>
      </p:sp>
      <p:sp>
        <p:nvSpPr>
          <p:cNvPr id="9" name="Google Shape;98;p2">
            <a:extLst>
              <a:ext uri="{FF2B5EF4-FFF2-40B4-BE49-F238E27FC236}">
                <a16:creationId xmlns:a16="http://schemas.microsoft.com/office/drawing/2014/main" id="{AE5BCDCC-4C92-D233-539F-CA6B4FA904B2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22C60FAA-181E-9E8D-0FA6-37C48CFE0DF3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C39D4-1619-C56E-7978-AAEFAE368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8;p2">
            <a:extLst>
              <a:ext uri="{FF2B5EF4-FFF2-40B4-BE49-F238E27FC236}">
                <a16:creationId xmlns:a16="http://schemas.microsoft.com/office/drawing/2014/main" id="{2396F786-BF37-7E35-ECC6-0609503C9B88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0" name="Google Shape;99;p2">
            <a:extLst>
              <a:ext uri="{FF2B5EF4-FFF2-40B4-BE49-F238E27FC236}">
                <a16:creationId xmlns:a16="http://schemas.microsoft.com/office/drawing/2014/main" id="{8D30557E-07AE-5178-42D5-0B01D1B0CE1A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51B0D4D-9679-70F1-7FE5-167700C1E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369" y="1942653"/>
            <a:ext cx="12974861" cy="6401693"/>
          </a:xfrm>
          <a:prstGeom prst="rect">
            <a:avLst/>
          </a:prstGeom>
          <a:effectLst>
            <a:outerShdw blurRad="50800" dist="571500" dir="78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Gráfico 4" descr="Setas de Divisão com preenchimento sólido">
            <a:hlinkClick r:id="rId5" action="ppaction://hlinkfile"/>
            <a:extLst>
              <a:ext uri="{FF2B5EF4-FFF2-40B4-BE49-F238E27FC236}">
                <a16:creationId xmlns:a16="http://schemas.microsoft.com/office/drawing/2014/main" id="{17DE782E-411E-3552-9759-3A3B6B1ED0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90802" y="4965699"/>
            <a:ext cx="914400" cy="914400"/>
          </a:xfrm>
          <a:prstGeom prst="rect">
            <a:avLst/>
          </a:prstGeom>
        </p:spPr>
      </p:pic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CDE1ADF7-F1F2-B2C7-7782-0E6C46983432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347953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9;p2">
            <a:extLst>
              <a:ext uri="{FF2B5EF4-FFF2-40B4-BE49-F238E27FC236}">
                <a16:creationId xmlns:a16="http://schemas.microsoft.com/office/drawing/2014/main" id="{2EF03F02-5F54-F990-ED7D-969AB8762DDD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09B488E-7C49-C587-6D07-E63EB1C61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1232" y="473529"/>
            <a:ext cx="6832017" cy="8698832"/>
          </a:xfrm>
          <a:prstGeom prst="rect">
            <a:avLst/>
          </a:prstGeom>
          <a:effectLst>
            <a:outerShdw blurRad="50800" dist="254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330200"/>
          </a:sp3d>
        </p:spPr>
      </p:pic>
      <p:sp>
        <p:nvSpPr>
          <p:cNvPr id="7" name="TextBox 7"/>
          <p:cNvSpPr txBox="1"/>
          <p:nvPr/>
        </p:nvSpPr>
        <p:spPr>
          <a:xfrm>
            <a:off x="838463" y="1322041"/>
            <a:ext cx="10483068" cy="2066207"/>
          </a:xfrm>
          <a:prstGeom prst="rect">
            <a:avLst/>
          </a:prstGeom>
          <a:solidFill>
            <a:srgbClr val="C6D9F1"/>
          </a:solidFill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eorgia Pro Condensed"/>
                <a:cs typeface="Arial" panose="020B0604020202020204" pitchFamily="34" charset="0"/>
                <a:sym typeface="Georgia Pro Condensed"/>
              </a:rPr>
              <a:t>Transforme a aprendizagem hoje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05974" y="4368800"/>
            <a:ext cx="9493381" cy="5425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A mudança começa com pequenas atitudes, </a:t>
            </a:r>
            <a:r>
              <a:rPr kumimoji="0" lang="pt-BR" sz="4000" b="1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 Bold"/>
                <a:cs typeface="Arial" panose="020B0604020202020204" pitchFamily="34" charset="0"/>
                <a:sym typeface="Helvetica World Bold"/>
              </a:rPr>
              <a:t>inspirando cada educador</a:t>
            </a:r>
            <a:r>
              <a:rPr kumimoji="0" lang="pt-BR" sz="4000" b="0" i="0" u="none" strike="noStrike" kern="120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World"/>
                <a:cs typeface="Arial" panose="020B0604020202020204" pitchFamily="34" charset="0"/>
                <a:sym typeface="Helvetica World"/>
              </a:rPr>
              <a:t> a fazer a diferença. Ao valorizar cada passo, podemos construir um futuro mais promissor e enriquecedor para nossos alunos e a educação.</a:t>
            </a:r>
          </a:p>
        </p:txBody>
      </p:sp>
      <p:sp>
        <p:nvSpPr>
          <p:cNvPr id="9" name="Google Shape;98;p2">
            <a:extLst>
              <a:ext uri="{FF2B5EF4-FFF2-40B4-BE49-F238E27FC236}">
                <a16:creationId xmlns:a16="http://schemas.microsoft.com/office/drawing/2014/main" id="{4A8B7A3E-E94E-4686-5B27-D497EA4B66AB}"/>
              </a:ext>
            </a:extLst>
          </p:cNvPr>
          <p:cNvSpPr/>
          <p:nvPr/>
        </p:nvSpPr>
        <p:spPr>
          <a:xfrm rot="10800000" flipH="1">
            <a:off x="12208004" y="-1"/>
            <a:ext cx="6354420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5F14FD61-DC51-C316-4AAE-58FFC7525575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Shape 96">
          <a:extLst>
            <a:ext uri="{FF2B5EF4-FFF2-40B4-BE49-F238E27FC236}">
              <a16:creationId xmlns:a16="http://schemas.microsoft.com/office/drawing/2014/main" id="{F0DD7DFC-C1C4-E581-1233-CC335FF8C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>
            <a:extLst>
              <a:ext uri="{FF2B5EF4-FFF2-40B4-BE49-F238E27FC236}">
                <a16:creationId xmlns:a16="http://schemas.microsoft.com/office/drawing/2014/main" id="{F6FC2881-C2B9-27F6-8A7A-B0DA24B33BDB}"/>
              </a:ext>
            </a:extLst>
          </p:cNvPr>
          <p:cNvSpPr/>
          <p:nvPr/>
        </p:nvSpPr>
        <p:spPr>
          <a:xfrm>
            <a:off x="-408525" y="-1675578"/>
            <a:ext cx="19105051" cy="13638157"/>
          </a:xfrm>
          <a:custGeom>
            <a:avLst/>
            <a:gdLst/>
            <a:ahLst/>
            <a:cxnLst/>
            <a:rect l="l" t="t" r="r" b="b"/>
            <a:pathLst>
              <a:path w="19105051" h="13638157" extrusionOk="0">
                <a:moveTo>
                  <a:pt x="0" y="0"/>
                </a:moveTo>
                <a:lnTo>
                  <a:pt x="19105050" y="0"/>
                </a:lnTo>
                <a:lnTo>
                  <a:pt x="19105050" y="13638156"/>
                </a:lnTo>
                <a:lnTo>
                  <a:pt x="0" y="13638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00"/>
            </a:blip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endParaRPr lang="pt-BR" noProof="0" dirty="0"/>
          </a:p>
        </p:txBody>
      </p:sp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C77F8F75-ABB7-628E-11C6-3616C0003093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CF3A88CE-98CC-04FA-585A-59B023DA099D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876445CA-60C7-D982-6EAE-BC8C7503231F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90A5A69-DF88-A445-468E-4A511A77B4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6608" y="2652514"/>
            <a:ext cx="7272555" cy="7027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0" dir="78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F77C88A-2B8D-89CD-E21D-37FE3F5081EF}"/>
              </a:ext>
            </a:extLst>
          </p:cNvPr>
          <p:cNvSpPr txBox="1"/>
          <p:nvPr/>
        </p:nvSpPr>
        <p:spPr>
          <a:xfrm>
            <a:off x="5221585" y="1260727"/>
            <a:ext cx="8102600" cy="1107996"/>
          </a:xfrm>
          <a:prstGeom prst="rect">
            <a:avLst/>
          </a:prstGeom>
          <a:solidFill>
            <a:srgbClr val="C6D9F1"/>
          </a:solidFill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600" noProof="0" dirty="0"/>
              <a:t>Lista de presença</a:t>
            </a:r>
          </a:p>
        </p:txBody>
      </p:sp>
    </p:spTree>
    <p:extLst>
      <p:ext uri="{BB962C8B-B14F-4D97-AF65-F5344CB8AC3E}">
        <p14:creationId xmlns:p14="http://schemas.microsoft.com/office/powerpoint/2010/main" val="484017879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-408525" y="-1675578"/>
            <a:ext cx="19105051" cy="13638157"/>
          </a:xfrm>
          <a:custGeom>
            <a:avLst/>
            <a:gdLst/>
            <a:ahLst/>
            <a:cxnLst/>
            <a:rect l="l" t="t" r="r" b="b"/>
            <a:pathLst>
              <a:path w="19105051" h="13638157" extrusionOk="0">
                <a:moveTo>
                  <a:pt x="0" y="0"/>
                </a:moveTo>
                <a:lnTo>
                  <a:pt x="19105050" y="0"/>
                </a:lnTo>
                <a:lnTo>
                  <a:pt x="19105050" y="13638156"/>
                </a:lnTo>
                <a:lnTo>
                  <a:pt x="0" y="13638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8" name="Google Shape;98;p2"/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9" name="Google Shape;99;p2"/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03" name="Google Shape;103;p2"/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8158B5F-F128-3F77-0FD9-3A7D84DAB2EA}"/>
              </a:ext>
            </a:extLst>
          </p:cNvPr>
          <p:cNvSpPr txBox="1">
            <a:spLocks/>
          </p:cNvSpPr>
          <p:nvPr/>
        </p:nvSpPr>
        <p:spPr>
          <a:xfrm>
            <a:off x="4216399" y="1819487"/>
            <a:ext cx="10388601" cy="947059"/>
          </a:xfrm>
          <a:prstGeom prst="rect">
            <a:avLst/>
          </a:prstGeom>
          <a:solidFill>
            <a:srgbClr val="C6D9F1"/>
          </a:solidFill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PAUTA: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C45CF74-920D-057C-1EB7-44D0CBEF0CCF}"/>
              </a:ext>
            </a:extLst>
          </p:cNvPr>
          <p:cNvSpPr txBox="1">
            <a:spLocks/>
          </p:cNvSpPr>
          <p:nvPr/>
        </p:nvSpPr>
        <p:spPr>
          <a:xfrm>
            <a:off x="1296432" y="3263530"/>
            <a:ext cx="15444121" cy="5354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Char char="-"/>
              <a:tabLst/>
              <a:defRPr/>
            </a:pPr>
            <a: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Momento Literário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Char char="-"/>
              <a:tabLst/>
              <a:defRPr/>
            </a:pPr>
            <a: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Currículo: linha do tempo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Char char="-"/>
              <a:tabLst/>
              <a:defRPr/>
            </a:pPr>
            <a: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Resultado do PAEBES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Char char="-"/>
              <a:tabLst/>
              <a:defRPr/>
            </a:pPr>
            <a: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Orientações Curriculares do ES: análise e adaptações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Char char="-"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Shape 96">
          <a:extLst>
            <a:ext uri="{FF2B5EF4-FFF2-40B4-BE49-F238E27FC236}">
              <a16:creationId xmlns:a16="http://schemas.microsoft.com/office/drawing/2014/main" id="{14033374-7A7A-B6F8-8900-4FA68487B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3A57BD98-E43C-A182-468C-D3860AD4FE33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8B2D99C-71A0-5EE5-7910-F1329CFE3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860" y="1538915"/>
            <a:ext cx="10634618" cy="7664363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effectLst>
            <a:outerShdw blurRad="50800" dist="190500" dir="78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0BDE039-7518-0267-A53B-7654752BC0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387" t="59194" r="30555" b="14845"/>
          <a:stretch>
            <a:fillRect/>
          </a:stretch>
        </p:blipFill>
        <p:spPr>
          <a:xfrm>
            <a:off x="11291717" y="4975740"/>
            <a:ext cx="6399433" cy="166704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effectLst>
            <a:outerShdw blurRad="50800" dist="190500" dir="78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" name="Chave Direita 3">
            <a:extLst>
              <a:ext uri="{FF2B5EF4-FFF2-40B4-BE49-F238E27FC236}">
                <a16:creationId xmlns:a16="http://schemas.microsoft.com/office/drawing/2014/main" id="{1087A161-4D3B-4065-A4A2-24E69DE528D6}"/>
              </a:ext>
            </a:extLst>
          </p:cNvPr>
          <p:cNvSpPr/>
          <p:nvPr/>
        </p:nvSpPr>
        <p:spPr>
          <a:xfrm rot="5400000">
            <a:off x="15500884" y="5463586"/>
            <a:ext cx="996025" cy="3014927"/>
          </a:xfrm>
          <a:prstGeom prst="rightBrace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AA4C06D-0AEF-F389-4EC6-F857BC063385}"/>
              </a:ext>
            </a:extLst>
          </p:cNvPr>
          <p:cNvSpPr txBox="1"/>
          <p:nvPr/>
        </p:nvSpPr>
        <p:spPr>
          <a:xfrm>
            <a:off x="11824478" y="6473038"/>
            <a:ext cx="2122722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127000" dir="78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b="1" noProof="0" dirty="0"/>
              <a:t>Implantação do Currículo do Município</a:t>
            </a:r>
          </a:p>
        </p:txBody>
      </p:sp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D5E5D2DA-AE57-7D92-0649-74F4ED2AA6C8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" name="Google Shape;103;p2">
            <a:extLst>
              <a:ext uri="{FF2B5EF4-FFF2-40B4-BE49-F238E27FC236}">
                <a16:creationId xmlns:a16="http://schemas.microsoft.com/office/drawing/2014/main" id="{69616497-B5ED-0B24-E7CA-B2E1FB36BE8C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9309FFC-17FB-3121-0A9E-48FBC432FEF4}"/>
              </a:ext>
            </a:extLst>
          </p:cNvPr>
          <p:cNvSpPr txBox="1"/>
          <p:nvPr/>
        </p:nvSpPr>
        <p:spPr>
          <a:xfrm>
            <a:off x="15128151" y="7670867"/>
            <a:ext cx="1969989" cy="107721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127000" dir="78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Implementação do Continuum Curricular no Município</a:t>
            </a:r>
          </a:p>
        </p:txBody>
      </p:sp>
    </p:spTree>
    <p:extLst>
      <p:ext uri="{BB962C8B-B14F-4D97-AF65-F5344CB8AC3E}">
        <p14:creationId xmlns:p14="http://schemas.microsoft.com/office/powerpoint/2010/main" val="5534462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Shape 96">
          <a:extLst>
            <a:ext uri="{FF2B5EF4-FFF2-40B4-BE49-F238E27FC236}">
              <a16:creationId xmlns:a16="http://schemas.microsoft.com/office/drawing/2014/main" id="{B76701D4-6071-758C-E127-22C1E2834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699653E0-3DBF-5116-12BA-11061A023A04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3EFA310C-9FC7-F2E5-FA48-1F386F5585D1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2" name="Google Shape;103;p2">
            <a:extLst>
              <a:ext uri="{FF2B5EF4-FFF2-40B4-BE49-F238E27FC236}">
                <a16:creationId xmlns:a16="http://schemas.microsoft.com/office/drawing/2014/main" id="{150B63CB-3A17-C548-6835-9C186AD4D754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D6926E0-D49A-6983-D148-CB8129A16637}"/>
              </a:ext>
            </a:extLst>
          </p:cNvPr>
          <p:cNvSpPr txBox="1"/>
          <p:nvPr/>
        </p:nvSpPr>
        <p:spPr>
          <a:xfrm>
            <a:off x="3567606" y="5625947"/>
            <a:ext cx="3912697" cy="954107"/>
          </a:xfrm>
          <a:prstGeom prst="rect">
            <a:avLst/>
          </a:prstGeom>
          <a:solidFill>
            <a:srgbClr val="FAFEFF"/>
          </a:solidFill>
          <a:ln>
            <a:solidFill>
              <a:schemeClr val="tx1"/>
            </a:solidFill>
          </a:ln>
          <a:effectLst>
            <a:glow rad="101600">
              <a:schemeClr val="accent1">
                <a:alpha val="35000"/>
              </a:schemeClr>
            </a:glo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Retomada do Currículo do Município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BA5104A-30B1-3394-576F-550CD38116DC}"/>
              </a:ext>
            </a:extLst>
          </p:cNvPr>
          <p:cNvSpPr txBox="1"/>
          <p:nvPr/>
        </p:nvSpPr>
        <p:spPr>
          <a:xfrm>
            <a:off x="12288712" y="4543335"/>
            <a:ext cx="438494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1905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/>
              <a:t>Orientações Curriculares do ES, Recomposição das Aprendizagens/Escola das Adolescências </a:t>
            </a:r>
            <a:r>
              <a:rPr lang="pt-BR" sz="1600" b="1" dirty="0"/>
              <a:t>.</a:t>
            </a:r>
          </a:p>
        </p:txBody>
      </p:sp>
      <p:sp>
        <p:nvSpPr>
          <p:cNvPr id="25" name="Seta: Dobrada para Cima 24">
            <a:extLst>
              <a:ext uri="{FF2B5EF4-FFF2-40B4-BE49-F238E27FC236}">
                <a16:creationId xmlns:a16="http://schemas.microsoft.com/office/drawing/2014/main" id="{BF79A885-016D-572A-AEE3-5FE322D7C6EC}"/>
              </a:ext>
            </a:extLst>
          </p:cNvPr>
          <p:cNvSpPr/>
          <p:nvPr/>
        </p:nvSpPr>
        <p:spPr>
          <a:xfrm rot="5400000">
            <a:off x="10243671" y="3954780"/>
            <a:ext cx="1306849" cy="1910161"/>
          </a:xfrm>
          <a:prstGeom prst="bentUpArrow">
            <a:avLst/>
          </a:prstGeom>
          <a:effectLst>
            <a:outerShdw blurRad="50800" dist="1905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DF36FCC5-61CF-975F-3723-D630088C5269}"/>
              </a:ext>
            </a:extLst>
          </p:cNvPr>
          <p:cNvGrpSpPr/>
          <p:nvPr/>
        </p:nvGrpSpPr>
        <p:grpSpPr>
          <a:xfrm>
            <a:off x="2321158" y="1575036"/>
            <a:ext cx="9829302" cy="3140504"/>
            <a:chOff x="2472755" y="1288081"/>
            <a:chExt cx="9829302" cy="3140504"/>
          </a:xfrm>
        </p:grpSpPr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09915299-F5B5-5E8A-34B3-20A628A07234}"/>
                </a:ext>
              </a:extLst>
            </p:cNvPr>
            <p:cNvGrpSpPr/>
            <p:nvPr/>
          </p:nvGrpSpPr>
          <p:grpSpPr>
            <a:xfrm>
              <a:off x="2472755" y="1288081"/>
              <a:ext cx="9829302" cy="3140504"/>
              <a:chOff x="1581647" y="1962712"/>
              <a:chExt cx="9829302" cy="3140504"/>
            </a:xfrm>
          </p:grpSpPr>
          <p:grpSp>
            <p:nvGrpSpPr>
              <p:cNvPr id="26" name="Agrupar 25">
                <a:extLst>
                  <a:ext uri="{FF2B5EF4-FFF2-40B4-BE49-F238E27FC236}">
                    <a16:creationId xmlns:a16="http://schemas.microsoft.com/office/drawing/2014/main" id="{ADB70418-8F07-2909-3BDF-2A1DAE2F535D}"/>
                  </a:ext>
                </a:extLst>
              </p:cNvPr>
              <p:cNvGrpSpPr/>
              <p:nvPr/>
            </p:nvGrpSpPr>
            <p:grpSpPr>
              <a:xfrm>
                <a:off x="1581647" y="1962712"/>
                <a:ext cx="9720585" cy="3140504"/>
                <a:chOff x="2462087" y="1898784"/>
                <a:chExt cx="9318948" cy="3302930"/>
              </a:xfrm>
            </p:grpSpPr>
            <p:pic>
              <p:nvPicPr>
                <p:cNvPr id="18" name="Imagem 17">
                  <a:extLst>
                    <a:ext uri="{FF2B5EF4-FFF2-40B4-BE49-F238E27FC236}">
                      <a16:creationId xmlns:a16="http://schemas.microsoft.com/office/drawing/2014/main" id="{90AAD2AB-37DE-AC53-3C62-53629ECB8D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1220" t="16571" r="23637"/>
                <a:stretch>
                  <a:fillRect/>
                </a:stretch>
              </p:blipFill>
              <p:spPr>
                <a:xfrm>
                  <a:off x="7207925" y="2861819"/>
                  <a:ext cx="4573110" cy="1754701"/>
                </a:xfrm>
                <a:prstGeom prst="rect">
                  <a:avLst/>
                </a:prstGeom>
              </p:spPr>
            </p:pic>
            <p:pic>
              <p:nvPicPr>
                <p:cNvPr id="17" name="Imagem 16">
                  <a:extLst>
                    <a:ext uri="{FF2B5EF4-FFF2-40B4-BE49-F238E27FC236}">
                      <a16:creationId xmlns:a16="http://schemas.microsoft.com/office/drawing/2014/main" id="{13FDD542-83E9-A738-A42B-EB7814A96C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36517" r="8373"/>
                <a:stretch>
                  <a:fillRect/>
                </a:stretch>
              </p:blipFill>
              <p:spPr>
                <a:xfrm>
                  <a:off x="2462087" y="1898784"/>
                  <a:ext cx="4140396" cy="3302930"/>
                </a:xfrm>
                <a:prstGeom prst="rect">
                  <a:avLst/>
                </a:prstGeom>
              </p:spPr>
            </p:pic>
            <p:sp>
              <p:nvSpPr>
                <p:cNvPr id="24" name="Retângulo 23">
                  <a:extLst>
                    <a:ext uri="{FF2B5EF4-FFF2-40B4-BE49-F238E27FC236}">
                      <a16:creationId xmlns:a16="http://schemas.microsoft.com/office/drawing/2014/main" id="{1A527D35-1C75-615F-37BF-EA893AD44AA3}"/>
                    </a:ext>
                  </a:extLst>
                </p:cNvPr>
                <p:cNvSpPr/>
                <p:nvPr/>
              </p:nvSpPr>
              <p:spPr>
                <a:xfrm>
                  <a:off x="6599850" y="3512586"/>
                  <a:ext cx="808216" cy="293549"/>
                </a:xfrm>
                <a:prstGeom prst="rect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C9E7627C-2B34-A53D-C0C5-758BB061859A}"/>
                  </a:ext>
                </a:extLst>
              </p:cNvPr>
              <p:cNvSpPr txBox="1"/>
              <p:nvPr/>
            </p:nvSpPr>
            <p:spPr>
              <a:xfrm>
                <a:off x="9202504" y="2777658"/>
                <a:ext cx="220844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2400" b="1" dirty="0">
                    <a:latin typeface="Aptos Black" panose="020B0004020202020204" pitchFamily="34" charset="0"/>
                  </a:rPr>
                  <a:t>2026</a:t>
                </a:r>
              </a:p>
            </p:txBody>
          </p:sp>
        </p:grp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D7065A9-6DA2-5ADB-B7BD-6CC5F4B927A8}"/>
                </a:ext>
              </a:extLst>
            </p:cNvPr>
            <p:cNvSpPr txBox="1"/>
            <p:nvPr/>
          </p:nvSpPr>
          <p:spPr>
            <a:xfrm>
              <a:off x="7167506" y="3461732"/>
              <a:ext cx="1734638" cy="6370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latin typeface="Aptos Black" panose="020B0004020202020204" pitchFamily="34" charset="0"/>
                </a:rPr>
                <a:t>2025</a:t>
              </a:r>
            </a:p>
          </p:txBody>
        </p:sp>
      </p:grpSp>
      <p:sp>
        <p:nvSpPr>
          <p:cNvPr id="22" name="Chave Direita 21">
            <a:extLst>
              <a:ext uri="{FF2B5EF4-FFF2-40B4-BE49-F238E27FC236}">
                <a16:creationId xmlns:a16="http://schemas.microsoft.com/office/drawing/2014/main" id="{991CD6A3-F602-4428-9626-7500FC70A5D4}"/>
              </a:ext>
            </a:extLst>
          </p:cNvPr>
          <p:cNvSpPr/>
          <p:nvPr/>
        </p:nvSpPr>
        <p:spPr>
          <a:xfrm rot="5400000">
            <a:off x="4977797" y="2899943"/>
            <a:ext cx="978718" cy="3691705"/>
          </a:xfrm>
          <a:prstGeom prst="rightBrace">
            <a:avLst/>
          </a:prstGeom>
          <a:ln w="28575">
            <a:solidFill>
              <a:schemeClr val="tx1"/>
            </a:solidFill>
          </a:ln>
          <a:effectLst>
            <a:outerShdw blurRad="50800" dist="1905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52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20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Shape 96">
          <a:extLst>
            <a:ext uri="{FF2B5EF4-FFF2-40B4-BE49-F238E27FC236}">
              <a16:creationId xmlns:a16="http://schemas.microsoft.com/office/drawing/2014/main" id="{C331A909-6485-2485-11FF-42B2DE1F7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7A9E0EA0-0CE9-1C52-39E7-95B0FB904B70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5B9C95B8-81DF-0006-09BD-2D47A4B41526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E6654ED-A507-60B7-F75A-A5CDFFDCD814}"/>
              </a:ext>
            </a:extLst>
          </p:cNvPr>
          <p:cNvSpPr txBox="1"/>
          <p:nvPr/>
        </p:nvSpPr>
        <p:spPr>
          <a:xfrm>
            <a:off x="3298690" y="1611705"/>
            <a:ext cx="11690617" cy="38164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254000" h="260350"/>
            </a:sp3d>
          </a:bodyPr>
          <a:lstStyle/>
          <a:p>
            <a:pPr algn="ctr"/>
            <a:r>
              <a:rPr lang="pt-BR" sz="66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6D9F1"/>
                </a:solidFill>
                <a:effectLst>
                  <a:outerShdw blurRad="12700" dist="254000" dir="78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RESULTADO PAEBES 2025</a:t>
            </a:r>
          </a:p>
          <a:p>
            <a:pPr algn="ctr"/>
            <a:r>
              <a:rPr lang="pt-BR" sz="66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6D9F1"/>
                </a:solidFill>
                <a:effectLst>
                  <a:outerShdw blurRad="12700" dist="254000" dir="78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MUNICÍPIO DE ARACRUZ</a:t>
            </a:r>
          </a:p>
          <a:p>
            <a:pPr algn="ctr"/>
            <a:endParaRPr lang="pt-BR" sz="4400" b="1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C6D9F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9BACCB3-63DB-308A-EE34-DAA8532CEBF3}"/>
              </a:ext>
            </a:extLst>
          </p:cNvPr>
          <p:cNvSpPr txBox="1"/>
          <p:nvPr/>
        </p:nvSpPr>
        <p:spPr>
          <a:xfrm>
            <a:off x="1547999" y="5789481"/>
            <a:ext cx="15192000" cy="3046988"/>
          </a:xfrm>
          <a:prstGeom prst="rect">
            <a:avLst/>
          </a:prstGeom>
          <a:noFill/>
          <a:ln>
            <a:noFill/>
          </a:ln>
          <a:effectLst>
            <a:outerShdw dist="368300" dir="7800000" sx="1000" sy="1000" algn="tr" rotWithShape="0">
              <a:schemeClr val="bg1">
                <a:lumMod val="85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  <a:sp3d extrusionH="57150" prstMaterial="powder">
              <a:bevelT w="254000" h="254000"/>
            </a:sp3d>
          </a:bodyPr>
          <a:lstStyle/>
          <a:p>
            <a:r>
              <a:rPr lang="pt-BR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6D9F1"/>
                </a:solidFill>
                <a:effectLst>
                  <a:outerShdw dist="254000" dir="78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PROFICIÊNCIA MÉDIA</a:t>
            </a:r>
          </a:p>
          <a:p>
            <a:endParaRPr lang="pt-BR" sz="9600" dirty="0">
              <a:solidFill>
                <a:schemeClr val="bg1"/>
              </a:solidFill>
            </a:endParaRPr>
          </a:p>
        </p:txBody>
      </p:sp>
      <p:sp>
        <p:nvSpPr>
          <p:cNvPr id="3" name="Google Shape;103;p2">
            <a:extLst>
              <a:ext uri="{FF2B5EF4-FFF2-40B4-BE49-F238E27FC236}">
                <a16:creationId xmlns:a16="http://schemas.microsoft.com/office/drawing/2014/main" id="{777176DA-E049-5392-6C75-F75E8E504BDC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5497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Shape 96">
          <a:extLst>
            <a:ext uri="{FF2B5EF4-FFF2-40B4-BE49-F238E27FC236}">
              <a16:creationId xmlns:a16="http://schemas.microsoft.com/office/drawing/2014/main" id="{0F97E988-5EA0-0684-AA50-00D08F794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>
            <a:extLst>
              <a:ext uri="{FF2B5EF4-FFF2-40B4-BE49-F238E27FC236}">
                <a16:creationId xmlns:a16="http://schemas.microsoft.com/office/drawing/2014/main" id="{4D5FD4D1-B9C5-0412-05E6-DF5DF9035F5C}"/>
              </a:ext>
            </a:extLst>
          </p:cNvPr>
          <p:cNvSpPr/>
          <p:nvPr/>
        </p:nvSpPr>
        <p:spPr>
          <a:xfrm>
            <a:off x="-408525" y="-1675578"/>
            <a:ext cx="19105051" cy="13638157"/>
          </a:xfrm>
          <a:custGeom>
            <a:avLst/>
            <a:gdLst/>
            <a:ahLst/>
            <a:cxnLst/>
            <a:rect l="l" t="t" r="r" b="b"/>
            <a:pathLst>
              <a:path w="19105051" h="13638157" extrusionOk="0">
                <a:moveTo>
                  <a:pt x="0" y="0"/>
                </a:moveTo>
                <a:lnTo>
                  <a:pt x="19105050" y="0"/>
                </a:lnTo>
                <a:lnTo>
                  <a:pt x="19105050" y="13638156"/>
                </a:lnTo>
                <a:lnTo>
                  <a:pt x="0" y="13638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ADE395F8-97BF-FEDC-D728-A81DCDD6A083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95334C6B-E9F3-8819-7282-078F4A6425C0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672090B-3A8B-5BFC-729E-82D8BCAC15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2285" y="1480357"/>
            <a:ext cx="12653400" cy="7935930"/>
          </a:xfrm>
          <a:prstGeom prst="rect">
            <a:avLst/>
          </a:prstGeom>
          <a:effectLst>
            <a:outerShdw blurRad="50800" dist="838200" dir="8400000" algn="ctr" rotWithShape="0">
              <a:schemeClr val="bg1">
                <a:lumMod val="75000"/>
              </a:schemeClr>
            </a:outerShdw>
          </a:effectLst>
          <a:scene3d>
            <a:camera prst="orthographicFront"/>
            <a:lightRig rig="glow" dir="t"/>
          </a:scene3d>
          <a:sp3d extrusionH="457200" prstMaterial="dkEdge">
            <a:bevelT w="190500" h="539750"/>
            <a:bevelB w="222250" h="431800"/>
          </a:sp3d>
        </p:spPr>
      </p:pic>
      <p:sp>
        <p:nvSpPr>
          <p:cNvPr id="3" name="Google Shape;103;p2">
            <a:extLst>
              <a:ext uri="{FF2B5EF4-FFF2-40B4-BE49-F238E27FC236}">
                <a16:creationId xmlns:a16="http://schemas.microsoft.com/office/drawing/2014/main" id="{63F384CC-EE6D-D8D5-5EF6-BEA64C3C9575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8955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Shape 96">
          <a:extLst>
            <a:ext uri="{FF2B5EF4-FFF2-40B4-BE49-F238E27FC236}">
              <a16:creationId xmlns:a16="http://schemas.microsoft.com/office/drawing/2014/main" id="{90F200D3-E7AD-7082-B6CB-E4D6D2298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>
            <a:extLst>
              <a:ext uri="{FF2B5EF4-FFF2-40B4-BE49-F238E27FC236}">
                <a16:creationId xmlns:a16="http://schemas.microsoft.com/office/drawing/2014/main" id="{535EF3F1-D77A-4C58-CE22-BFD4F4DA76C4}"/>
              </a:ext>
            </a:extLst>
          </p:cNvPr>
          <p:cNvSpPr/>
          <p:nvPr/>
        </p:nvSpPr>
        <p:spPr>
          <a:xfrm>
            <a:off x="-408525" y="-1675578"/>
            <a:ext cx="19105051" cy="13638157"/>
          </a:xfrm>
          <a:custGeom>
            <a:avLst/>
            <a:gdLst/>
            <a:ahLst/>
            <a:cxnLst/>
            <a:rect l="l" t="t" r="r" b="b"/>
            <a:pathLst>
              <a:path w="19105051" h="13638157" extrusionOk="0">
                <a:moveTo>
                  <a:pt x="0" y="0"/>
                </a:moveTo>
                <a:lnTo>
                  <a:pt x="19105050" y="0"/>
                </a:lnTo>
                <a:lnTo>
                  <a:pt x="19105050" y="13638156"/>
                </a:lnTo>
                <a:lnTo>
                  <a:pt x="0" y="13638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0C2AAF67-6E51-D6FE-A61B-7F1C73C6A9D5}"/>
              </a:ext>
            </a:extLst>
          </p:cNvPr>
          <p:cNvSpPr/>
          <p:nvPr/>
        </p:nvSpPr>
        <p:spPr>
          <a:xfrm rot="10800000" flipH="1">
            <a:off x="12208004" y="0"/>
            <a:ext cx="6079996" cy="3216619"/>
          </a:xfrm>
          <a:custGeom>
            <a:avLst/>
            <a:gdLst/>
            <a:ahLst/>
            <a:cxnLst/>
            <a:rect l="l" t="t" r="r" b="b"/>
            <a:pathLst>
              <a:path w="6079996" h="3216619" extrusionOk="0">
                <a:moveTo>
                  <a:pt x="0" y="3216619"/>
                </a:moveTo>
                <a:lnTo>
                  <a:pt x="6079996" y="3216619"/>
                </a:lnTo>
                <a:lnTo>
                  <a:pt x="6079996" y="0"/>
                </a:lnTo>
                <a:lnTo>
                  <a:pt x="0" y="0"/>
                </a:lnTo>
                <a:lnTo>
                  <a:pt x="0" y="3216619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C5E6ECD6-EDA7-1E8B-BB46-FB9C6B63FB63}"/>
              </a:ext>
            </a:extLst>
          </p:cNvPr>
          <p:cNvSpPr/>
          <p:nvPr/>
        </p:nvSpPr>
        <p:spPr>
          <a:xfrm rot="10800000">
            <a:off x="0" y="0"/>
            <a:ext cx="5596286" cy="2960713"/>
          </a:xfrm>
          <a:custGeom>
            <a:avLst/>
            <a:gdLst/>
            <a:ahLst/>
            <a:cxnLst/>
            <a:rect l="l" t="t" r="r" b="b"/>
            <a:pathLst>
              <a:path w="5596286" h="2960713" extrusionOk="0">
                <a:moveTo>
                  <a:pt x="5596286" y="2960713"/>
                </a:moveTo>
                <a:lnTo>
                  <a:pt x="0" y="2960713"/>
                </a:lnTo>
                <a:lnTo>
                  <a:pt x="0" y="0"/>
                </a:lnTo>
                <a:lnTo>
                  <a:pt x="5596286" y="0"/>
                </a:lnTo>
                <a:lnTo>
                  <a:pt x="5596286" y="296071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D738E57-B77F-452A-FAFB-2EB8B00FC275}"/>
              </a:ext>
            </a:extLst>
          </p:cNvPr>
          <p:cNvSpPr txBox="1"/>
          <p:nvPr/>
        </p:nvSpPr>
        <p:spPr>
          <a:xfrm>
            <a:off x="1060518" y="2819306"/>
            <a:ext cx="677108" cy="5317184"/>
          </a:xfrm>
          <a:prstGeom prst="rect">
            <a:avLst/>
          </a:prstGeom>
          <a:solidFill>
            <a:srgbClr val="C6D9F1"/>
          </a:solidFill>
          <a:effectLst>
            <a:outerShdw blurRad="50800" dist="381000" dir="72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pt-BR" sz="3200" noProof="0" dirty="0">
                <a:latin typeface="Arial Black" panose="020B0A04020102020204" pitchFamily="34" charset="0"/>
              </a:rPr>
              <a:t>DESEMPENHO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0A60135-D548-A53B-CCAB-3200BB635E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43" y="1370484"/>
            <a:ext cx="12807215" cy="8214828"/>
          </a:xfrm>
          <a:prstGeom prst="rect">
            <a:avLst/>
          </a:prstGeom>
          <a:noFill/>
          <a:effectLst>
            <a:outerShdw blurRad="50800" dist="774700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extrusionH="381000" prstMaterial="flat">
            <a:bevelT/>
            <a:bevelB w="165100" prst="coolSlant"/>
          </a:sp3d>
        </p:spPr>
      </p:pic>
      <p:sp>
        <p:nvSpPr>
          <p:cNvPr id="4" name="Google Shape;103;p2">
            <a:extLst>
              <a:ext uri="{FF2B5EF4-FFF2-40B4-BE49-F238E27FC236}">
                <a16:creationId xmlns:a16="http://schemas.microsoft.com/office/drawing/2014/main" id="{9CA98B3A-8E50-DCD4-332A-E66F581294D3}"/>
              </a:ext>
            </a:extLst>
          </p:cNvPr>
          <p:cNvSpPr/>
          <p:nvPr/>
        </p:nvSpPr>
        <p:spPr>
          <a:xfrm>
            <a:off x="7392549" y="0"/>
            <a:ext cx="3019191" cy="947059"/>
          </a:xfrm>
          <a:custGeom>
            <a:avLst/>
            <a:gdLst/>
            <a:ahLst/>
            <a:cxnLst/>
            <a:rect l="l" t="t" r="r" b="b"/>
            <a:pathLst>
              <a:path w="2147437" h="601481" extrusionOk="0">
                <a:moveTo>
                  <a:pt x="0" y="0"/>
                </a:moveTo>
                <a:lnTo>
                  <a:pt x="2147437" y="0"/>
                </a:lnTo>
                <a:lnTo>
                  <a:pt x="2147437" y="601481"/>
                </a:lnTo>
                <a:lnTo>
                  <a:pt x="0" y="60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526" t="-533" b="-5600"/>
            </a:stretch>
          </a:blipFill>
          <a:ln w="28575" cap="sq" cmpd="sng">
            <a:solidFill>
              <a:srgbClr val="06ACE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0" dir="78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52993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945</Words>
  <Application>Microsoft Office PowerPoint</Application>
  <PresentationFormat>Personalizar</PresentationFormat>
  <Paragraphs>122</Paragraphs>
  <Slides>35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35</vt:i4>
      </vt:variant>
    </vt:vector>
  </HeadingPairs>
  <TitlesOfParts>
    <vt:vector size="46" baseType="lpstr">
      <vt:lpstr>Aptos Black</vt:lpstr>
      <vt:lpstr>Helvetica World</vt:lpstr>
      <vt:lpstr>Arial </vt:lpstr>
      <vt:lpstr>Arial</vt:lpstr>
      <vt:lpstr>Helvetica World Bold</vt:lpstr>
      <vt:lpstr>Arial Black</vt:lpstr>
      <vt:lpstr>Calibri</vt:lpstr>
      <vt:lpstr>Georgia Pro Condensed</vt:lpstr>
      <vt:lpstr>Trebuchet MS</vt:lpstr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Gilsander Lopes Breda</dc:creator>
  <cp:lastModifiedBy>Gilsander Lopes Breda</cp:lastModifiedBy>
  <cp:revision>2</cp:revision>
  <dcterms:created xsi:type="dcterms:W3CDTF">2006-08-16T00:00:00Z</dcterms:created>
  <dcterms:modified xsi:type="dcterms:W3CDTF">2026-03-29T23:11:03Z</dcterms:modified>
</cp:coreProperties>
</file>